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5" r:id="rId5"/>
    <p:sldId id="2147472556" r:id="rId6"/>
    <p:sldId id="2147472557" r:id="rId7"/>
    <p:sldId id="2147472558" r:id="rId8"/>
    <p:sldId id="2147472560" r:id="rId9"/>
    <p:sldId id="2147472561" r:id="rId10"/>
    <p:sldId id="2147472562" r:id="rId11"/>
    <p:sldId id="2147472563" r:id="rId12"/>
    <p:sldId id="294" r:id="rId13"/>
  </p:sldIdLst>
  <p:sldSz cx="12192000" cy="6858000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770F159-90D4-B94B-B3FD-150405329FF6}">
          <p14:sldIdLst>
            <p14:sldId id="325"/>
            <p14:sldId id="2147472556"/>
            <p14:sldId id="2147472557"/>
            <p14:sldId id="2147472558"/>
            <p14:sldId id="2147472560"/>
            <p14:sldId id="2147472561"/>
            <p14:sldId id="2147472562"/>
            <p14:sldId id="214747256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941257-C43D-38DD-5C0B-9AD2E2665A7B}" name="Jason Mcknight" initials="JM" userId="S::jason.mcknight@version1.com::5cb563e8-7253-4249-b038-1f224e8c9e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A8FDE-0408-4A82-B444-FCD07C42AC9F}" v="4" dt="2025-11-12T16:19:46.560"/>
    <p1510:client id="{38B0D7F7-5017-40B7-8B99-A5E4321878B2}" v="34" dt="2025-11-12T16:24:24.882"/>
    <p1510:client id="{412F8A3B-E89A-43E2-BA52-5899AE82D8B2}" v="3" dt="2025-11-12T16:21:48.563"/>
    <p1510:client id="{47D7ABC2-622D-4C22-8E3C-0A556219CD53}" v="4" dt="2025-11-12T16:22:44.022"/>
    <p1510:client id="{63A8DCC7-391B-45C8-A5B6-DA95EE980EAC}" v="60" dt="2025-11-12T16:26:47.923"/>
  </p1510:revLst>
</p1510:revInfo>
</file>

<file path=ppt/tableStyles.xml><?xml version="1.0" encoding="utf-8"?>
<a:tblStyleLst xmlns:a="http://schemas.openxmlformats.org/drawingml/2006/main" def="{2A488322-F2BA-4B5B-9748-0D474271808F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>
        <p:guide orient="horz" pos="2160"/>
        <p:guide pos="3840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63E89-4E74-4CDF-B5A4-8811A297182F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62946F1-99A1-47AF-A778-FAEFB8F016A9}">
      <dgm:prSet phldrT="[Text]" custT="1"/>
      <dgm:spPr/>
      <dgm:t>
        <a:bodyPr/>
        <a:lstStyle/>
        <a:p>
          <a:pPr marL="0">
            <a:buNone/>
          </a:pPr>
          <a:r>
            <a:rPr lang="en-GB" sz="1400" b="1" dirty="0"/>
            <a:t>What</a:t>
          </a:r>
        </a:p>
      </dgm:t>
    </dgm:pt>
    <dgm:pt modelId="{ACAF06C4-9958-47B1-A277-253D32CFB427}" type="parTrans" cxnId="{DFEEC0EE-BD51-40DF-A159-27F7A4E3FCB7}">
      <dgm:prSet/>
      <dgm:spPr/>
      <dgm:t>
        <a:bodyPr/>
        <a:lstStyle/>
        <a:p>
          <a:endParaRPr lang="en-GB"/>
        </a:p>
      </dgm:t>
    </dgm:pt>
    <dgm:pt modelId="{337A9A3E-6E04-4CBB-8BA4-4524A811AEDD}" type="sibTrans" cxnId="{DFEEC0EE-BD51-40DF-A159-27F7A4E3FCB7}">
      <dgm:prSet/>
      <dgm:spPr/>
      <dgm:t>
        <a:bodyPr/>
        <a:lstStyle/>
        <a:p>
          <a:endParaRPr lang="en-GB"/>
        </a:p>
      </dgm:t>
    </dgm:pt>
    <dgm:pt modelId="{C2477B46-4B38-4C5F-BADD-337DA260765C}">
      <dgm:prSet phldrT="[Text]" custT="1"/>
      <dgm:spPr>
        <a:solidFill>
          <a:schemeClr val="accent3"/>
        </a:solidFill>
      </dgm:spPr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dirty="0">
              <a:solidFill>
                <a:schemeClr val="tx1"/>
              </a:solidFill>
            </a:rPr>
            <a:t>How</a:t>
          </a:r>
        </a:p>
      </dgm:t>
    </dgm:pt>
    <dgm:pt modelId="{B2A7FF26-9550-4FE5-8518-F7A962804C28}" type="parTrans" cxnId="{60C26F4A-BFB5-4CED-8D5C-43716D5B7646}">
      <dgm:prSet/>
      <dgm:spPr/>
      <dgm:t>
        <a:bodyPr/>
        <a:lstStyle/>
        <a:p>
          <a:endParaRPr lang="en-GB"/>
        </a:p>
      </dgm:t>
    </dgm:pt>
    <dgm:pt modelId="{2F7E1E8D-BB88-44C0-9F40-A7F9E9439AC3}" type="sibTrans" cxnId="{60C26F4A-BFB5-4CED-8D5C-43716D5B7646}">
      <dgm:prSet/>
      <dgm:spPr/>
      <dgm:t>
        <a:bodyPr/>
        <a:lstStyle/>
        <a:p>
          <a:endParaRPr lang="en-GB"/>
        </a:p>
      </dgm:t>
    </dgm:pt>
    <dgm:pt modelId="{88BD93A1-EB5D-450E-B025-091A05028023}">
      <dgm:prSet phldrT="[Text]" custT="1"/>
      <dgm:spPr/>
      <dgm:t>
        <a:bodyPr/>
        <a:lstStyle/>
        <a:p>
          <a:pPr marL="0">
            <a:buNone/>
          </a:pPr>
          <a:r>
            <a:rPr lang="en-GB" sz="1400" b="1" dirty="0">
              <a:solidFill>
                <a:schemeClr val="tx1"/>
              </a:solidFill>
            </a:rPr>
            <a:t>Timeline</a:t>
          </a:r>
        </a:p>
      </dgm:t>
    </dgm:pt>
    <dgm:pt modelId="{55830928-2697-4C62-8470-9170C37B4326}" type="parTrans" cxnId="{0E53C3A8-CCF3-48BB-80B7-AF36D3A38603}">
      <dgm:prSet/>
      <dgm:spPr/>
      <dgm:t>
        <a:bodyPr/>
        <a:lstStyle/>
        <a:p>
          <a:endParaRPr lang="en-GB"/>
        </a:p>
      </dgm:t>
    </dgm:pt>
    <dgm:pt modelId="{63F5BFEF-E6BE-4A27-A498-999EF53ABD9E}" type="sibTrans" cxnId="{0E53C3A8-CCF3-48BB-80B7-AF36D3A38603}">
      <dgm:prSet/>
      <dgm:spPr/>
      <dgm:t>
        <a:bodyPr/>
        <a:lstStyle/>
        <a:p>
          <a:endParaRPr lang="en-GB"/>
        </a:p>
      </dgm:t>
    </dgm:pt>
    <dgm:pt modelId="{255FF200-97B8-4D2F-81C2-01010925DA02}">
      <dgm:prSet phldrT="[Text]" custT="1"/>
      <dgm:spPr/>
      <dgm:t>
        <a:bodyPr/>
        <a:lstStyle/>
        <a:p>
          <a:pPr marL="0" indent="0">
            <a:buFontTx/>
            <a:buNone/>
          </a:pPr>
          <a:r>
            <a:rPr lang="en-GB" sz="1200" dirty="0"/>
            <a:t>A self-declaration completed and returned by the Supplier on an annual basis.</a:t>
          </a:r>
        </a:p>
      </dgm:t>
    </dgm:pt>
    <dgm:pt modelId="{A9AB8763-77C1-438E-AB78-68DFA91EB830}" type="parTrans" cxnId="{7768836B-20B0-4629-8D26-0D47FC65E052}">
      <dgm:prSet/>
      <dgm:spPr/>
      <dgm:t>
        <a:bodyPr/>
        <a:lstStyle/>
        <a:p>
          <a:endParaRPr lang="en-GB"/>
        </a:p>
      </dgm:t>
    </dgm:pt>
    <dgm:pt modelId="{93E8727F-498F-44A4-9879-DB7EDE123022}" type="sibTrans" cxnId="{7768836B-20B0-4629-8D26-0D47FC65E052}">
      <dgm:prSet/>
      <dgm:spPr/>
      <dgm:t>
        <a:bodyPr/>
        <a:lstStyle/>
        <a:p>
          <a:endParaRPr lang="en-GB"/>
        </a:p>
      </dgm:t>
    </dgm:pt>
    <dgm:pt modelId="{15E23833-154F-480F-B648-FBCF4647D66E}">
      <dgm:prSet phldrT="[Text]" custT="1"/>
      <dgm:spPr>
        <a:solidFill>
          <a:schemeClr val="accent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solidFill>
                <a:schemeClr val="tx1"/>
              </a:solidFill>
            </a:rPr>
            <a:t>A standardised template will be issued to all Large and Small Suppliers for completion and return.</a:t>
          </a:r>
        </a:p>
      </dgm:t>
    </dgm:pt>
    <dgm:pt modelId="{B9AFDAEB-1FA2-4849-88EC-AF2E46F68987}" type="parTrans" cxnId="{DC80098B-8FE1-4AC4-8BEE-3D15F2221F68}">
      <dgm:prSet/>
      <dgm:spPr/>
      <dgm:t>
        <a:bodyPr/>
        <a:lstStyle/>
        <a:p>
          <a:endParaRPr lang="en-GB"/>
        </a:p>
      </dgm:t>
    </dgm:pt>
    <dgm:pt modelId="{9CD5A15F-F434-446E-9877-F8C82EE013D4}" type="sibTrans" cxnId="{DC80098B-8FE1-4AC4-8BEE-3D15F2221F68}">
      <dgm:prSet/>
      <dgm:spPr/>
      <dgm:t>
        <a:bodyPr/>
        <a:lstStyle/>
        <a:p>
          <a:endParaRPr lang="en-GB"/>
        </a:p>
      </dgm:t>
    </dgm:pt>
    <dgm:pt modelId="{E93AECE7-D923-4E44-94A8-302457460EA5}">
      <dgm:prSet phldrT="[Text]" custT="1"/>
      <dgm:spPr/>
      <dgm:t>
        <a:bodyPr/>
        <a:lstStyle/>
        <a:p>
          <a:pPr marL="180975" indent="-95250"/>
          <a:r>
            <a:rPr lang="en-GB" sz="1200" dirty="0">
              <a:solidFill>
                <a:schemeClr val="tx1"/>
              </a:solidFill>
            </a:rPr>
            <a:t>Completed once a year</a:t>
          </a:r>
        </a:p>
      </dgm:t>
    </dgm:pt>
    <dgm:pt modelId="{AC94A0A2-82A4-48E9-93F5-595C653547B7}" type="parTrans" cxnId="{C4132DCD-7595-40C5-BC15-04875D01A74B}">
      <dgm:prSet/>
      <dgm:spPr/>
      <dgm:t>
        <a:bodyPr/>
        <a:lstStyle/>
        <a:p>
          <a:endParaRPr lang="en-GB"/>
        </a:p>
      </dgm:t>
    </dgm:pt>
    <dgm:pt modelId="{67D92972-0862-43D6-A78F-A095EE8EE286}" type="sibTrans" cxnId="{C4132DCD-7595-40C5-BC15-04875D01A74B}">
      <dgm:prSet/>
      <dgm:spPr/>
      <dgm:t>
        <a:bodyPr/>
        <a:lstStyle/>
        <a:p>
          <a:endParaRPr lang="en-GB"/>
        </a:p>
      </dgm:t>
    </dgm:pt>
    <dgm:pt modelId="{CD449C19-AC6C-4BCE-BE26-7B3677DD77EE}">
      <dgm:prSet phldrT="[Text]" custT="1"/>
      <dgm:spPr/>
      <dgm:t>
        <a:bodyPr/>
        <a:lstStyle/>
        <a:p>
          <a:pPr marL="0">
            <a:buNone/>
          </a:pPr>
          <a:r>
            <a:rPr lang="en-GB" sz="1400" b="1" dirty="0"/>
            <a:t>Impact</a:t>
          </a:r>
        </a:p>
      </dgm:t>
    </dgm:pt>
    <dgm:pt modelId="{9017A25E-169D-4D1D-817F-9D5F7BA868DD}" type="parTrans" cxnId="{6F9F7C4D-6556-471E-A56E-33EAEC25DC02}">
      <dgm:prSet/>
      <dgm:spPr/>
      <dgm:t>
        <a:bodyPr/>
        <a:lstStyle/>
        <a:p>
          <a:endParaRPr lang="en-GB"/>
        </a:p>
      </dgm:t>
    </dgm:pt>
    <dgm:pt modelId="{17BFC3F3-D933-4C8E-908F-4EC4CB045BAC}" type="sibTrans" cxnId="{6F9F7C4D-6556-471E-A56E-33EAEC25DC02}">
      <dgm:prSet/>
      <dgm:spPr/>
      <dgm:t>
        <a:bodyPr/>
        <a:lstStyle/>
        <a:p>
          <a:endParaRPr lang="en-GB"/>
        </a:p>
      </dgm:t>
    </dgm:pt>
    <dgm:pt modelId="{A92AEF28-32BF-4081-AB4C-7BA26D69361A}">
      <dgm:prSet phldrT="[Text]" custT="1"/>
      <dgm:spPr/>
      <dgm:t>
        <a:bodyPr/>
        <a:lstStyle/>
        <a:p>
          <a:pPr marL="0" indent="0">
            <a:buFontTx/>
            <a:buNone/>
          </a:pPr>
          <a:r>
            <a:rPr lang="en-GB" sz="1200" dirty="0"/>
            <a:t>Expecting to be minimal, forms mainly to be pre-populated where possible. </a:t>
          </a:r>
        </a:p>
      </dgm:t>
    </dgm:pt>
    <dgm:pt modelId="{29CD69AB-0A88-462B-B565-A7605BCA0645}" type="parTrans" cxnId="{364F86FF-3C00-40A8-A5F8-317D234E09FF}">
      <dgm:prSet/>
      <dgm:spPr/>
      <dgm:t>
        <a:bodyPr/>
        <a:lstStyle/>
        <a:p>
          <a:endParaRPr lang="en-GB"/>
        </a:p>
      </dgm:t>
    </dgm:pt>
    <dgm:pt modelId="{4372A062-0EC1-4E5A-86CE-61C61603119C}" type="sibTrans" cxnId="{364F86FF-3C00-40A8-A5F8-317D234E09FF}">
      <dgm:prSet/>
      <dgm:spPr/>
      <dgm:t>
        <a:bodyPr/>
        <a:lstStyle/>
        <a:p>
          <a:endParaRPr lang="en-GB"/>
        </a:p>
      </dgm:t>
    </dgm:pt>
    <dgm:pt modelId="{778E72C0-FA7D-4651-8892-7B84D7B7338E}">
      <dgm:prSet phldrT="[Text]"/>
      <dgm:spPr/>
      <dgm:t>
        <a:bodyPr/>
        <a:lstStyle/>
        <a:p>
          <a:pPr marL="57150" indent="0"/>
          <a:endParaRPr lang="en-GB" sz="1000" dirty="0"/>
        </a:p>
      </dgm:t>
    </dgm:pt>
    <dgm:pt modelId="{BD6F2793-8A0B-4D5F-AD4A-9F3387F80E34}" type="parTrans" cxnId="{22EFB17F-C7C4-4E9C-8B1C-242F02C45A56}">
      <dgm:prSet/>
      <dgm:spPr/>
      <dgm:t>
        <a:bodyPr/>
        <a:lstStyle/>
        <a:p>
          <a:endParaRPr lang="en-GB"/>
        </a:p>
      </dgm:t>
    </dgm:pt>
    <dgm:pt modelId="{D29298B1-7581-41B3-841C-BFC10F366C55}" type="sibTrans" cxnId="{22EFB17F-C7C4-4E9C-8B1C-242F02C45A56}">
      <dgm:prSet/>
      <dgm:spPr/>
      <dgm:t>
        <a:bodyPr/>
        <a:lstStyle/>
        <a:p>
          <a:endParaRPr lang="en-GB"/>
        </a:p>
      </dgm:t>
    </dgm:pt>
    <dgm:pt modelId="{738B7460-737F-4189-BB63-6D7DF49F6A37}">
      <dgm:prSet phldrT="[Text]" custT="1"/>
      <dgm:spPr/>
      <dgm:t>
        <a:bodyPr/>
        <a:lstStyle/>
        <a:p>
          <a:pPr marL="57150" indent="0"/>
          <a:endParaRPr lang="en-GB" sz="600" dirty="0">
            <a:solidFill>
              <a:schemeClr val="tx1"/>
            </a:solidFill>
          </a:endParaRPr>
        </a:p>
      </dgm:t>
    </dgm:pt>
    <dgm:pt modelId="{850B7164-D789-47AD-8018-4560D224336A}" type="parTrans" cxnId="{FD0CBA0C-3E14-4402-B171-BDA28A642944}">
      <dgm:prSet/>
      <dgm:spPr/>
      <dgm:t>
        <a:bodyPr/>
        <a:lstStyle/>
        <a:p>
          <a:endParaRPr lang="en-GB"/>
        </a:p>
      </dgm:t>
    </dgm:pt>
    <dgm:pt modelId="{95BF1957-D50C-4271-B394-BCAF31C00A58}" type="sibTrans" cxnId="{FD0CBA0C-3E14-4402-B171-BDA28A642944}">
      <dgm:prSet/>
      <dgm:spPr/>
      <dgm:t>
        <a:bodyPr/>
        <a:lstStyle/>
        <a:p>
          <a:endParaRPr lang="en-GB"/>
        </a:p>
      </dgm:t>
    </dgm:pt>
    <dgm:pt modelId="{656F3577-DB86-436D-B335-77206F9D60F6}">
      <dgm:prSet phldrT="[Text]"/>
      <dgm:spPr/>
      <dgm:t>
        <a:bodyPr/>
        <a:lstStyle/>
        <a:p>
          <a:pPr marL="57150" indent="0">
            <a:buNone/>
          </a:pPr>
          <a:r>
            <a:rPr lang="en-GB" sz="1000" b="1" u="sng" dirty="0">
              <a:solidFill>
                <a:schemeClr val="tx1"/>
              </a:solidFill>
            </a:rPr>
            <a:t>2025 Timeline:</a:t>
          </a:r>
        </a:p>
      </dgm:t>
    </dgm:pt>
    <dgm:pt modelId="{6685BE75-CB98-4999-9C69-399CF0187AEE}" type="parTrans" cxnId="{D47C4142-5BA1-4F88-BF34-09665B804E58}">
      <dgm:prSet/>
      <dgm:spPr/>
      <dgm:t>
        <a:bodyPr/>
        <a:lstStyle/>
        <a:p>
          <a:endParaRPr lang="en-GB"/>
        </a:p>
      </dgm:t>
    </dgm:pt>
    <dgm:pt modelId="{EFE52D25-25B5-4236-997B-CF1D00A88606}" type="sibTrans" cxnId="{D47C4142-5BA1-4F88-BF34-09665B804E58}">
      <dgm:prSet/>
      <dgm:spPr/>
      <dgm:t>
        <a:bodyPr/>
        <a:lstStyle/>
        <a:p>
          <a:endParaRPr lang="en-GB"/>
        </a:p>
      </dgm:t>
    </dgm:pt>
    <dgm:pt modelId="{6C05C2AD-F62E-4E2D-B7C4-D154765A65B2}">
      <dgm:prSet phldrT="[Text]" custT="1"/>
      <dgm:spPr/>
      <dgm:t>
        <a:bodyPr/>
        <a:lstStyle/>
        <a:p>
          <a:pPr marL="180975" indent="-95250"/>
          <a:r>
            <a:rPr lang="en-GB" sz="1200" dirty="0">
              <a:solidFill>
                <a:schemeClr val="tx1"/>
              </a:solidFill>
            </a:rPr>
            <a:t>Template issued: 01/12/25</a:t>
          </a:r>
        </a:p>
      </dgm:t>
    </dgm:pt>
    <dgm:pt modelId="{12196FDF-8000-4839-9B7F-ECA4A212C639}" type="parTrans" cxnId="{BEFAAD83-1667-4618-8DA9-DFCF23893C60}">
      <dgm:prSet/>
      <dgm:spPr/>
      <dgm:t>
        <a:bodyPr/>
        <a:lstStyle/>
        <a:p>
          <a:endParaRPr lang="en-GB"/>
        </a:p>
      </dgm:t>
    </dgm:pt>
    <dgm:pt modelId="{FDE82CC7-E392-402E-8749-1CD5FAF97D98}" type="sibTrans" cxnId="{BEFAAD83-1667-4618-8DA9-DFCF23893C60}">
      <dgm:prSet/>
      <dgm:spPr/>
      <dgm:t>
        <a:bodyPr/>
        <a:lstStyle/>
        <a:p>
          <a:endParaRPr lang="en-GB"/>
        </a:p>
      </dgm:t>
    </dgm:pt>
    <dgm:pt modelId="{3A0C7EF2-ED3B-41C9-8951-2C27554CD9CB}">
      <dgm:prSet phldrT="[Text]" custT="1"/>
      <dgm:spPr/>
      <dgm:t>
        <a:bodyPr/>
        <a:lstStyle/>
        <a:p>
          <a:pPr marL="180975" indent="-95250"/>
          <a:r>
            <a:rPr lang="en-GB" sz="1200" dirty="0">
              <a:solidFill>
                <a:schemeClr val="tx1"/>
              </a:solidFill>
            </a:rPr>
            <a:t>Supplier update &amp; return: 16/01/26</a:t>
          </a:r>
        </a:p>
      </dgm:t>
    </dgm:pt>
    <dgm:pt modelId="{4F8C1781-3295-4498-A162-B1AC17BB683F}" type="parTrans" cxnId="{9E9D82A2-78F2-45DD-8EBD-B863327ED128}">
      <dgm:prSet/>
      <dgm:spPr/>
      <dgm:t>
        <a:bodyPr/>
        <a:lstStyle/>
        <a:p>
          <a:endParaRPr lang="en-GB"/>
        </a:p>
      </dgm:t>
    </dgm:pt>
    <dgm:pt modelId="{81F4AE33-0BCE-4BCA-94C9-541A1F205F5D}" type="sibTrans" cxnId="{9E9D82A2-78F2-45DD-8EBD-B863327ED128}">
      <dgm:prSet/>
      <dgm:spPr/>
      <dgm:t>
        <a:bodyPr/>
        <a:lstStyle/>
        <a:p>
          <a:endParaRPr lang="en-GB"/>
        </a:p>
      </dgm:t>
    </dgm:pt>
    <dgm:pt modelId="{BF9C63F4-79CF-419C-9C69-4C7830B8E284}">
      <dgm:prSet phldrT="[Text]" custT="1"/>
      <dgm:spPr/>
      <dgm:t>
        <a:bodyPr/>
        <a:lstStyle/>
        <a:p>
          <a:pPr marL="180975" indent="-95250"/>
          <a:r>
            <a:rPr lang="en-GB" sz="1200" dirty="0">
              <a:solidFill>
                <a:schemeClr val="tx1"/>
              </a:solidFill>
            </a:rPr>
            <a:t>Assurance review:       19 – 30/01/26  </a:t>
          </a:r>
        </a:p>
      </dgm:t>
    </dgm:pt>
    <dgm:pt modelId="{5D1158D8-742B-4301-8A84-E6348BFE5A15}" type="parTrans" cxnId="{643B5365-D851-4FD0-8AC0-33CD962AD59B}">
      <dgm:prSet/>
      <dgm:spPr/>
      <dgm:t>
        <a:bodyPr/>
        <a:lstStyle/>
        <a:p>
          <a:endParaRPr lang="en-GB"/>
        </a:p>
      </dgm:t>
    </dgm:pt>
    <dgm:pt modelId="{532F69B2-148C-4D18-86C4-1A892EAFD16C}" type="sibTrans" cxnId="{643B5365-D851-4FD0-8AC0-33CD962AD59B}">
      <dgm:prSet/>
      <dgm:spPr/>
      <dgm:t>
        <a:bodyPr/>
        <a:lstStyle/>
        <a:p>
          <a:endParaRPr lang="en-GB"/>
        </a:p>
      </dgm:t>
    </dgm:pt>
    <dgm:pt modelId="{6D84972D-444B-40F0-B2D4-CBF5D8456B99}">
      <dgm:prSet phldrT="[Text]" custT="1"/>
      <dgm:spPr/>
      <dgm:t>
        <a:bodyPr/>
        <a:lstStyle/>
        <a:p>
          <a:pPr marL="180975" indent="-95250"/>
          <a:r>
            <a:rPr lang="en-GB" sz="1200" dirty="0">
              <a:solidFill>
                <a:schemeClr val="tx1"/>
              </a:solidFill>
            </a:rPr>
            <a:t>Thereafter annually</a:t>
          </a:r>
        </a:p>
      </dgm:t>
    </dgm:pt>
    <dgm:pt modelId="{FCEF0E4D-08CB-4028-9A76-124E7DC0F779}" type="parTrans" cxnId="{9AF24CE6-80B7-4F1A-88B1-FF355BCF1D10}">
      <dgm:prSet/>
      <dgm:spPr/>
      <dgm:t>
        <a:bodyPr/>
        <a:lstStyle/>
        <a:p>
          <a:endParaRPr lang="en-GB"/>
        </a:p>
      </dgm:t>
    </dgm:pt>
    <dgm:pt modelId="{799DA3BF-5891-4E24-8DD6-1641B09C1E48}" type="sibTrans" cxnId="{9AF24CE6-80B7-4F1A-88B1-FF355BCF1D10}">
      <dgm:prSet/>
      <dgm:spPr/>
      <dgm:t>
        <a:bodyPr/>
        <a:lstStyle/>
        <a:p>
          <a:endParaRPr lang="en-GB"/>
        </a:p>
      </dgm:t>
    </dgm:pt>
    <dgm:pt modelId="{D431F4A5-FAF4-454D-9063-740F10A52FEF}" type="pres">
      <dgm:prSet presAssocID="{54463E89-4E74-4CDF-B5A4-8811A297182F}" presName="matrix" presStyleCnt="0">
        <dgm:presLayoutVars>
          <dgm:chMax val="1"/>
          <dgm:dir/>
          <dgm:resizeHandles val="exact"/>
        </dgm:presLayoutVars>
      </dgm:prSet>
      <dgm:spPr/>
    </dgm:pt>
    <dgm:pt modelId="{E4EADB54-5284-4A56-8345-217DA090A0DB}" type="pres">
      <dgm:prSet presAssocID="{54463E89-4E74-4CDF-B5A4-8811A297182F}" presName="axisShape" presStyleLbl="bgShp" presStyleIdx="0" presStyleCnt="1"/>
      <dgm:spPr/>
    </dgm:pt>
    <dgm:pt modelId="{B6787F84-0671-4908-BB3A-256D41855AA1}" type="pres">
      <dgm:prSet presAssocID="{54463E89-4E74-4CDF-B5A4-8811A297182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2D8E1E6-6333-48E4-9042-884EC1F1BF05}" type="pres">
      <dgm:prSet presAssocID="{54463E89-4E74-4CDF-B5A4-8811A297182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6C73B6-5342-4365-AB03-583C7999771B}" type="pres">
      <dgm:prSet presAssocID="{54463E89-4E74-4CDF-B5A4-8811A297182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41983C-5C22-4719-83E8-507E617DB79E}" type="pres">
      <dgm:prSet presAssocID="{54463E89-4E74-4CDF-B5A4-8811A297182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78FD503-A201-40F9-80B2-6DA36393462F}" type="presOf" srcId="{962946F1-99A1-47AF-A778-FAEFB8F016A9}" destId="{B6787F84-0671-4908-BB3A-256D41855AA1}" srcOrd="0" destOrd="0" presId="urn:microsoft.com/office/officeart/2005/8/layout/matrix2"/>
    <dgm:cxn modelId="{FD0CBA0C-3E14-4402-B171-BDA28A642944}" srcId="{88BD93A1-EB5D-450E-B025-091A05028023}" destId="{738B7460-737F-4189-BB63-6D7DF49F6A37}" srcOrd="2" destOrd="0" parTransId="{850B7164-D789-47AD-8018-4560D224336A}" sibTransId="{95BF1957-D50C-4271-B394-BCAF31C00A58}"/>
    <dgm:cxn modelId="{E4C3E00C-DABB-4B20-AA06-B36003E7FDCF}" type="presOf" srcId="{C2477B46-4B38-4C5F-BADD-337DA260765C}" destId="{32D8E1E6-6333-48E4-9042-884EC1F1BF05}" srcOrd="0" destOrd="0" presId="urn:microsoft.com/office/officeart/2005/8/layout/matrix2"/>
    <dgm:cxn modelId="{DE3F3323-BF05-46B8-B377-7CFC57EF2F56}" type="presOf" srcId="{656F3577-DB86-436D-B335-77206F9D60F6}" destId="{CD6C73B6-5342-4365-AB03-583C7999771B}" srcOrd="0" destOrd="4" presId="urn:microsoft.com/office/officeart/2005/8/layout/matrix2"/>
    <dgm:cxn modelId="{AF93D928-53A9-4691-A416-ACAAFBD70048}" type="presOf" srcId="{6C05C2AD-F62E-4E2D-B7C4-D154765A65B2}" destId="{CD6C73B6-5342-4365-AB03-583C7999771B}" srcOrd="0" destOrd="5" presId="urn:microsoft.com/office/officeart/2005/8/layout/matrix2"/>
    <dgm:cxn modelId="{9C07A838-7BEB-46F1-A934-04E3BA17A52F}" type="presOf" srcId="{6D84972D-444B-40F0-B2D4-CBF5D8456B99}" destId="{CD6C73B6-5342-4365-AB03-583C7999771B}" srcOrd="0" destOrd="2" presId="urn:microsoft.com/office/officeart/2005/8/layout/matrix2"/>
    <dgm:cxn modelId="{D47C4142-5BA1-4F88-BF34-09665B804E58}" srcId="{88BD93A1-EB5D-450E-B025-091A05028023}" destId="{656F3577-DB86-436D-B335-77206F9D60F6}" srcOrd="3" destOrd="0" parTransId="{6685BE75-CB98-4999-9C69-399CF0187AEE}" sibTransId="{EFE52D25-25B5-4236-997B-CF1D00A88606}"/>
    <dgm:cxn modelId="{E47DC562-8DBC-4BE6-BD03-3B97C811C631}" type="presOf" srcId="{E93AECE7-D923-4E44-94A8-302457460EA5}" destId="{CD6C73B6-5342-4365-AB03-583C7999771B}" srcOrd="0" destOrd="1" presId="urn:microsoft.com/office/officeart/2005/8/layout/matrix2"/>
    <dgm:cxn modelId="{2C9F0463-5D89-478A-A113-1A5B09B3C570}" type="presOf" srcId="{15E23833-154F-480F-B648-FBCF4647D66E}" destId="{32D8E1E6-6333-48E4-9042-884EC1F1BF05}" srcOrd="0" destOrd="1" presId="urn:microsoft.com/office/officeart/2005/8/layout/matrix2"/>
    <dgm:cxn modelId="{643B5365-D851-4FD0-8AC0-33CD962AD59B}" srcId="{656F3577-DB86-436D-B335-77206F9D60F6}" destId="{BF9C63F4-79CF-419C-9C69-4C7830B8E284}" srcOrd="2" destOrd="0" parTransId="{5D1158D8-742B-4301-8A84-E6348BFE5A15}" sibTransId="{532F69B2-148C-4D18-86C4-1A892EAFD16C}"/>
    <dgm:cxn modelId="{60C26F4A-BFB5-4CED-8D5C-43716D5B7646}" srcId="{54463E89-4E74-4CDF-B5A4-8811A297182F}" destId="{C2477B46-4B38-4C5F-BADD-337DA260765C}" srcOrd="1" destOrd="0" parTransId="{B2A7FF26-9550-4FE5-8518-F7A962804C28}" sibTransId="{2F7E1E8D-BB88-44C0-9F40-A7F9E9439AC3}"/>
    <dgm:cxn modelId="{7768836B-20B0-4629-8D26-0D47FC65E052}" srcId="{962946F1-99A1-47AF-A778-FAEFB8F016A9}" destId="{255FF200-97B8-4D2F-81C2-01010925DA02}" srcOrd="0" destOrd="0" parTransId="{A9AB8763-77C1-438E-AB78-68DFA91EB830}" sibTransId="{93E8727F-498F-44A4-9879-DB7EDE123022}"/>
    <dgm:cxn modelId="{6F9F7C4D-6556-471E-A56E-33EAEC25DC02}" srcId="{54463E89-4E74-4CDF-B5A4-8811A297182F}" destId="{CD449C19-AC6C-4BCE-BE26-7B3677DD77EE}" srcOrd="3" destOrd="0" parTransId="{9017A25E-169D-4D1D-817F-9D5F7BA868DD}" sibTransId="{17BFC3F3-D933-4C8E-908F-4EC4CB045BAC}"/>
    <dgm:cxn modelId="{83C8347D-E927-4460-9D76-10318432A0D7}" type="presOf" srcId="{88BD93A1-EB5D-450E-B025-091A05028023}" destId="{CD6C73B6-5342-4365-AB03-583C7999771B}" srcOrd="0" destOrd="0" presId="urn:microsoft.com/office/officeart/2005/8/layout/matrix2"/>
    <dgm:cxn modelId="{22EFB17F-C7C4-4E9C-8B1C-242F02C45A56}" srcId="{962946F1-99A1-47AF-A778-FAEFB8F016A9}" destId="{778E72C0-FA7D-4651-8892-7B84D7B7338E}" srcOrd="1" destOrd="0" parTransId="{BD6F2793-8A0B-4D5F-AD4A-9F3387F80E34}" sibTransId="{D29298B1-7581-41B3-841C-BFC10F366C55}"/>
    <dgm:cxn modelId="{BEFAAD83-1667-4618-8DA9-DFCF23893C60}" srcId="{656F3577-DB86-436D-B335-77206F9D60F6}" destId="{6C05C2AD-F62E-4E2D-B7C4-D154765A65B2}" srcOrd="0" destOrd="0" parTransId="{12196FDF-8000-4839-9B7F-ECA4A212C639}" sibTransId="{FDE82CC7-E392-402E-8749-1CD5FAF97D98}"/>
    <dgm:cxn modelId="{17ECE989-749E-4A5A-8A46-74297D770B05}" type="presOf" srcId="{3A0C7EF2-ED3B-41C9-8951-2C27554CD9CB}" destId="{CD6C73B6-5342-4365-AB03-583C7999771B}" srcOrd="0" destOrd="6" presId="urn:microsoft.com/office/officeart/2005/8/layout/matrix2"/>
    <dgm:cxn modelId="{DC80098B-8FE1-4AC4-8BEE-3D15F2221F68}" srcId="{C2477B46-4B38-4C5F-BADD-337DA260765C}" destId="{15E23833-154F-480F-B648-FBCF4647D66E}" srcOrd="0" destOrd="0" parTransId="{B9AFDAEB-1FA2-4849-88EC-AF2E46F68987}" sibTransId="{9CD5A15F-F434-446E-9877-F8C82EE013D4}"/>
    <dgm:cxn modelId="{F92117A2-0B66-4F3F-BECE-1DBF7F760487}" type="presOf" srcId="{A92AEF28-32BF-4081-AB4C-7BA26D69361A}" destId="{F041983C-5C22-4719-83E8-507E617DB79E}" srcOrd="0" destOrd="1" presId="urn:microsoft.com/office/officeart/2005/8/layout/matrix2"/>
    <dgm:cxn modelId="{9E9D82A2-78F2-45DD-8EBD-B863327ED128}" srcId="{656F3577-DB86-436D-B335-77206F9D60F6}" destId="{3A0C7EF2-ED3B-41C9-8951-2C27554CD9CB}" srcOrd="1" destOrd="0" parTransId="{4F8C1781-3295-4498-A162-B1AC17BB683F}" sibTransId="{81F4AE33-0BCE-4BCA-94C9-541A1F205F5D}"/>
    <dgm:cxn modelId="{0E53C3A8-CCF3-48BB-80B7-AF36D3A38603}" srcId="{54463E89-4E74-4CDF-B5A4-8811A297182F}" destId="{88BD93A1-EB5D-450E-B025-091A05028023}" srcOrd="2" destOrd="0" parTransId="{55830928-2697-4C62-8470-9170C37B4326}" sibTransId="{63F5BFEF-E6BE-4A27-A498-999EF53ABD9E}"/>
    <dgm:cxn modelId="{E2DB06B3-AB1C-4C99-AF60-ACFC49C05DB7}" type="presOf" srcId="{738B7460-737F-4189-BB63-6D7DF49F6A37}" destId="{CD6C73B6-5342-4365-AB03-583C7999771B}" srcOrd="0" destOrd="3" presId="urn:microsoft.com/office/officeart/2005/8/layout/matrix2"/>
    <dgm:cxn modelId="{C4132DCD-7595-40C5-BC15-04875D01A74B}" srcId="{88BD93A1-EB5D-450E-B025-091A05028023}" destId="{E93AECE7-D923-4E44-94A8-302457460EA5}" srcOrd="0" destOrd="0" parTransId="{AC94A0A2-82A4-48E9-93F5-595C653547B7}" sibTransId="{67D92972-0862-43D6-A78F-A095EE8EE286}"/>
    <dgm:cxn modelId="{1E22C1D2-70EF-4BE8-8106-EBB080901A52}" type="presOf" srcId="{BF9C63F4-79CF-419C-9C69-4C7830B8E284}" destId="{CD6C73B6-5342-4365-AB03-583C7999771B}" srcOrd="0" destOrd="7" presId="urn:microsoft.com/office/officeart/2005/8/layout/matrix2"/>
    <dgm:cxn modelId="{01F648E2-244C-4568-8539-A47E2ACEF092}" type="presOf" srcId="{255FF200-97B8-4D2F-81C2-01010925DA02}" destId="{B6787F84-0671-4908-BB3A-256D41855AA1}" srcOrd="0" destOrd="1" presId="urn:microsoft.com/office/officeart/2005/8/layout/matrix2"/>
    <dgm:cxn modelId="{9AF24CE6-80B7-4F1A-88B1-FF355BCF1D10}" srcId="{88BD93A1-EB5D-450E-B025-091A05028023}" destId="{6D84972D-444B-40F0-B2D4-CBF5D8456B99}" srcOrd="1" destOrd="0" parTransId="{FCEF0E4D-08CB-4028-9A76-124E7DC0F779}" sibTransId="{799DA3BF-5891-4E24-8DD6-1641B09C1E48}"/>
    <dgm:cxn modelId="{C7594BEC-6EE9-4417-AF7A-C6113F4791B4}" type="presOf" srcId="{54463E89-4E74-4CDF-B5A4-8811A297182F}" destId="{D431F4A5-FAF4-454D-9063-740F10A52FEF}" srcOrd="0" destOrd="0" presId="urn:microsoft.com/office/officeart/2005/8/layout/matrix2"/>
    <dgm:cxn modelId="{DFEEC0EE-BD51-40DF-A159-27F7A4E3FCB7}" srcId="{54463E89-4E74-4CDF-B5A4-8811A297182F}" destId="{962946F1-99A1-47AF-A778-FAEFB8F016A9}" srcOrd="0" destOrd="0" parTransId="{ACAF06C4-9958-47B1-A277-253D32CFB427}" sibTransId="{337A9A3E-6E04-4CBB-8BA4-4524A811AEDD}"/>
    <dgm:cxn modelId="{A094B7F6-9DB1-4E1C-B2D5-207BB7EACE31}" type="presOf" srcId="{778E72C0-FA7D-4651-8892-7B84D7B7338E}" destId="{B6787F84-0671-4908-BB3A-256D41855AA1}" srcOrd="0" destOrd="2" presId="urn:microsoft.com/office/officeart/2005/8/layout/matrix2"/>
    <dgm:cxn modelId="{24613EFE-9617-4D2C-97C9-A5853E7A1020}" type="presOf" srcId="{CD449C19-AC6C-4BCE-BE26-7B3677DD77EE}" destId="{F041983C-5C22-4719-83E8-507E617DB79E}" srcOrd="0" destOrd="0" presId="urn:microsoft.com/office/officeart/2005/8/layout/matrix2"/>
    <dgm:cxn modelId="{364F86FF-3C00-40A8-A5F8-317D234E09FF}" srcId="{CD449C19-AC6C-4BCE-BE26-7B3677DD77EE}" destId="{A92AEF28-32BF-4081-AB4C-7BA26D69361A}" srcOrd="0" destOrd="0" parTransId="{29CD69AB-0A88-462B-B565-A7605BCA0645}" sibTransId="{4372A062-0EC1-4E5A-86CE-61C61603119C}"/>
    <dgm:cxn modelId="{A73A8867-6ADC-4963-8AE7-67DE767E6619}" type="presParOf" srcId="{D431F4A5-FAF4-454D-9063-740F10A52FEF}" destId="{E4EADB54-5284-4A56-8345-217DA090A0DB}" srcOrd="0" destOrd="0" presId="urn:microsoft.com/office/officeart/2005/8/layout/matrix2"/>
    <dgm:cxn modelId="{C0EEBB45-020B-406A-8D42-B66B7C9D9417}" type="presParOf" srcId="{D431F4A5-FAF4-454D-9063-740F10A52FEF}" destId="{B6787F84-0671-4908-BB3A-256D41855AA1}" srcOrd="1" destOrd="0" presId="urn:microsoft.com/office/officeart/2005/8/layout/matrix2"/>
    <dgm:cxn modelId="{78DFA17F-1E1D-466B-ACD1-0433FF0923C8}" type="presParOf" srcId="{D431F4A5-FAF4-454D-9063-740F10A52FEF}" destId="{32D8E1E6-6333-48E4-9042-884EC1F1BF05}" srcOrd="2" destOrd="0" presId="urn:microsoft.com/office/officeart/2005/8/layout/matrix2"/>
    <dgm:cxn modelId="{5EDBA79D-8C1A-4D34-BD3D-CA2F41318F32}" type="presParOf" srcId="{D431F4A5-FAF4-454D-9063-740F10A52FEF}" destId="{CD6C73B6-5342-4365-AB03-583C7999771B}" srcOrd="3" destOrd="0" presId="urn:microsoft.com/office/officeart/2005/8/layout/matrix2"/>
    <dgm:cxn modelId="{1AEF5485-A11D-4EA6-A502-0F53DEDAC8D1}" type="presParOf" srcId="{D431F4A5-FAF4-454D-9063-740F10A52FEF}" destId="{F041983C-5C22-4719-83E8-507E617DB7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ADB54-5284-4A56-8345-217DA090A0DB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7F84-0671-4908-BB3A-256D41855AA1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What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200" kern="1200" dirty="0"/>
            <a:t>A self-declaration completed and returned by the Supplier on an annual basis.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00" kern="1200" dirty="0"/>
        </a:p>
      </dsp:txBody>
      <dsp:txXfrm>
        <a:off x="1812686" y="458020"/>
        <a:ext cx="1955852" cy="1955852"/>
      </dsp:txXfrm>
    </dsp:sp>
    <dsp:sp modelId="{32D8E1E6-6333-48E4-9042-884EC1F1BF05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How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solidFill>
                <a:schemeClr val="tx1"/>
              </a:solidFill>
            </a:rPr>
            <a:t>A standardised template will be issued to all Large and Small Suppliers for completion and return.</a:t>
          </a:r>
        </a:p>
      </dsp:txBody>
      <dsp:txXfrm>
        <a:off x="4359460" y="458020"/>
        <a:ext cx="1955852" cy="1955852"/>
      </dsp:txXfrm>
    </dsp:sp>
    <dsp:sp modelId="{CD6C73B6-5342-4365-AB03-583C7999771B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Timeline</a:t>
          </a:r>
        </a:p>
        <a:p>
          <a:pPr marL="180975" lvl="1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Completed once a year</a:t>
          </a:r>
        </a:p>
        <a:p>
          <a:pPr marL="180975" lvl="1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Thereafter annually</a:t>
          </a: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00" kern="1200" dirty="0">
            <a:solidFill>
              <a:schemeClr val="tx1"/>
            </a:solidFill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000" b="1" u="sng" kern="1200" dirty="0">
              <a:solidFill>
                <a:schemeClr val="tx1"/>
              </a:solidFill>
            </a:rPr>
            <a:t>2025 Timeline:</a:t>
          </a:r>
        </a:p>
        <a:p>
          <a:pPr marL="180975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Template issued: 01/12/25</a:t>
          </a:r>
        </a:p>
        <a:p>
          <a:pPr marL="180975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Supplier update &amp; return: 16/01/26</a:t>
          </a:r>
        </a:p>
        <a:p>
          <a:pPr marL="180975" lvl="2" indent="-9525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</a:rPr>
            <a:t>Assurance review:       19 – 30/01/26  </a:t>
          </a:r>
        </a:p>
      </dsp:txBody>
      <dsp:txXfrm>
        <a:off x="1812686" y="3004793"/>
        <a:ext cx="1955852" cy="1955852"/>
      </dsp:txXfrm>
    </dsp:sp>
    <dsp:sp modelId="{F041983C-5C22-4719-83E8-507E617DB79E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Impact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200" kern="1200" dirty="0"/>
            <a:t>Expecting to be minimal, forms mainly to be pre-populated where possible. </a:t>
          </a:r>
        </a:p>
      </dsp:txBody>
      <dsp:txXfrm>
        <a:off x="4359460" y="3004793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494D57-72D8-A84C-93F3-38589F5E7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88253-CB06-0ECC-BEA3-6F274C299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C56F7-602F-4414-BFDF-09F9B1DC7E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2DB58-8E5E-C896-D812-2145EF4F8F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6D480-6D1C-CB31-254A-48CE74284C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FBBF-3638-4F6C-92D2-57AE0E9B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7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124D-A2CD-4374-8488-C3A413DE9F1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39201-086F-47E4-8939-55AC4BDC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39201-086F-47E4-8939-55AC4BDC09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right ©2024 Version 1. All rights reserved.">
            <a:extLst>
              <a:ext uri="{FF2B5EF4-FFF2-40B4-BE49-F238E27FC236}">
                <a16:creationId xmlns:a16="http://schemas.microsoft.com/office/drawing/2014/main" id="{D7D8E597-ED47-2D6E-D4D4-238E75B13AF6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©2024 Version 1. All rights reserved.</a:t>
            </a:r>
          </a:p>
        </p:txBody>
      </p:sp>
      <p:pic>
        <p:nvPicPr>
          <p:cNvPr id="9" name="Version1-Triangle-RGB">
            <a:extLst>
              <a:ext uri="{FF2B5EF4-FFF2-40B4-BE49-F238E27FC236}">
                <a16:creationId xmlns:a16="http://schemas.microsoft.com/office/drawing/2014/main" id="{86D0039C-FADE-8FFA-741B-BEA9520BC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8" name="Version1-Logo-Negative-RGB">
            <a:extLst>
              <a:ext uri="{FF2B5EF4-FFF2-40B4-BE49-F238E27FC236}">
                <a16:creationId xmlns:a16="http://schemas.microsoft.com/office/drawing/2014/main" id="{710D8137-9BAA-A458-11F6-7AE262617E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34" y="226331"/>
            <a:ext cx="2579068" cy="793722"/>
          </a:xfrm>
          <a:prstGeom prst="rect">
            <a:avLst/>
          </a:prstGeom>
        </p:spPr>
      </p:pic>
      <p:sp>
        <p:nvSpPr>
          <p:cNvPr id="13" name="Date">
            <a:extLst>
              <a:ext uri="{FF2B5EF4-FFF2-40B4-BE49-F238E27FC236}">
                <a16:creationId xmlns:a16="http://schemas.microsoft.com/office/drawing/2014/main" id="{6B771D6E-7406-6367-AC34-3A07FCCF40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12" name="Presented by">
            <a:extLst>
              <a:ext uri="{FF2B5EF4-FFF2-40B4-BE49-F238E27FC236}">
                <a16:creationId xmlns:a16="http://schemas.microsoft.com/office/drawing/2014/main" id="{2A7CBF4E-D4F7-6B07-CE8B-2B996D414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3" name="Subheading">
            <a:extLst>
              <a:ext uri="{FF2B5EF4-FFF2-40B4-BE49-F238E27FC236}">
                <a16:creationId xmlns:a16="http://schemas.microsoft.com/office/drawing/2014/main" id="{D8C48BE2-A875-A40A-85FF-7D6B038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C163D94-ECAE-64D1-976A-5E765E046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071A26-8E59-29D9-D9DB-7C5E28D174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78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AC8176A5-FCA9-3F46-69D8-51B388479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6168" y="6143877"/>
            <a:ext cx="1894660" cy="583200"/>
          </a:xfrm>
          <a:prstGeom prst="rect">
            <a:avLst/>
          </a:prstGeom>
        </p:spPr>
      </p:pic>
      <p:sp>
        <p:nvSpPr>
          <p:cNvPr id="4" name="Copyright ©2024 Version 1. All rights reserved.">
            <a:extLst>
              <a:ext uri="{FF2B5EF4-FFF2-40B4-BE49-F238E27FC236}">
                <a16:creationId xmlns:a16="http://schemas.microsoft.com/office/drawing/2014/main" id="{A750D3C5-622F-821C-1B4D-292E54F4163F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Triangle-RGB">
            <a:extLst>
              <a:ext uri="{FF2B5EF4-FFF2-40B4-BE49-F238E27FC236}">
                <a16:creationId xmlns:a16="http://schemas.microsoft.com/office/drawing/2014/main" id="{7A175770-2297-1990-C8A0-11244DF6A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4853" y="777940"/>
            <a:ext cx="6048647" cy="53021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D7109CE-1CD0-C824-2EFE-E79CB41116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9181" y="2235200"/>
            <a:ext cx="8561343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GB"/>
              <a:t>Divider slide title</a:t>
            </a:r>
            <a:br>
              <a:rPr lang="en-GB"/>
            </a:br>
            <a:r>
              <a:rPr lang="en-GB"/>
              <a:t>on two lines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54E9856-0238-9B04-B96A-8BA256DB4F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+ text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©2024 Version 1. All rights reserved.">
            <a:extLst>
              <a:ext uri="{FF2B5EF4-FFF2-40B4-BE49-F238E27FC236}">
                <a16:creationId xmlns:a16="http://schemas.microsoft.com/office/drawing/2014/main" id="{579984C6-0BEA-5176-E7A7-914D81032393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96D3C-947B-3DCB-D6E9-1A9147A212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260" y="1"/>
            <a:ext cx="6755743" cy="6857999"/>
          </a:xfrm>
          <a:custGeom>
            <a:avLst/>
            <a:gdLst>
              <a:gd name="connsiteX0" fmla="*/ 3972053 w 6755743"/>
              <a:gd name="connsiteY0" fmla="*/ 0 h 6857999"/>
              <a:gd name="connsiteX1" fmla="*/ 4647183 w 6755743"/>
              <a:gd name="connsiteY1" fmla="*/ 0 h 6857999"/>
              <a:gd name="connsiteX2" fmla="*/ 6755743 w 6755743"/>
              <a:gd name="connsiteY2" fmla="*/ 3640560 h 6857999"/>
              <a:gd name="connsiteX3" fmla="*/ 6755743 w 6755743"/>
              <a:gd name="connsiteY3" fmla="*/ 6857999 h 6857999"/>
              <a:gd name="connsiteX4" fmla="*/ 0 w 675574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743" h="6857999">
                <a:moveTo>
                  <a:pt x="3972053" y="0"/>
                </a:moveTo>
                <a:lnTo>
                  <a:pt x="4647183" y="0"/>
                </a:lnTo>
                <a:lnTo>
                  <a:pt x="6755743" y="3640560"/>
                </a:lnTo>
                <a:lnTo>
                  <a:pt x="675574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728000" tIns="46800" rIns="9000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4A63E43F-E35C-A765-029A-B2828F903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466" y="1117272"/>
            <a:ext cx="5704533" cy="489358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572804E-598D-3F73-3BC5-86FB0549B8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5704533" cy="4788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28872A60-EF25-55E3-0568-B4EE2DAA37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50449" y="6193112"/>
            <a:ext cx="1759245" cy="42316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Delete box &amp; add Version 1 logo here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7AE158-8FDC-07A2-5238-2B8D8E174A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+ text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©2024 Version 1. All rights reserved.">
            <a:extLst>
              <a:ext uri="{FF2B5EF4-FFF2-40B4-BE49-F238E27FC236}">
                <a16:creationId xmlns:a16="http://schemas.microsoft.com/office/drawing/2014/main" id="{1A04EF7D-B9EC-8AC2-A471-267CDDF51C44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555B8-4E46-0FD3-DD37-0FAA88333B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260" y="1"/>
            <a:ext cx="6755743" cy="6857999"/>
          </a:xfrm>
          <a:custGeom>
            <a:avLst/>
            <a:gdLst>
              <a:gd name="connsiteX0" fmla="*/ 3972053 w 6755743"/>
              <a:gd name="connsiteY0" fmla="*/ 0 h 6857999"/>
              <a:gd name="connsiteX1" fmla="*/ 4647183 w 6755743"/>
              <a:gd name="connsiteY1" fmla="*/ 0 h 6857999"/>
              <a:gd name="connsiteX2" fmla="*/ 6755743 w 6755743"/>
              <a:gd name="connsiteY2" fmla="*/ 3640560 h 6857999"/>
              <a:gd name="connsiteX3" fmla="*/ 6755743 w 6755743"/>
              <a:gd name="connsiteY3" fmla="*/ 6857999 h 6857999"/>
              <a:gd name="connsiteX4" fmla="*/ 0 w 675574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743" h="6857999">
                <a:moveTo>
                  <a:pt x="3972053" y="0"/>
                </a:moveTo>
                <a:lnTo>
                  <a:pt x="4647183" y="0"/>
                </a:lnTo>
                <a:lnTo>
                  <a:pt x="6755743" y="3640560"/>
                </a:lnTo>
                <a:lnTo>
                  <a:pt x="675574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728000" tIns="46800" rIns="9000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469F4C2F-5ACC-9801-D148-1E31B438B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466" y="1117272"/>
            <a:ext cx="5704533" cy="489358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207884B-F35F-B143-2CC1-D625DB3590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5704533" cy="4788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D4EA3B5-3527-B329-9EA4-33BBE68CCA9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50449" y="6193112"/>
            <a:ext cx="1759245" cy="42316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Delete box &amp; add Version 1 logo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57C17B-AC20-C467-2F46-04A2316C70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6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©2024 Version 1. All rights reserved.">
            <a:extLst>
              <a:ext uri="{FF2B5EF4-FFF2-40B4-BE49-F238E27FC236}">
                <a16:creationId xmlns:a16="http://schemas.microsoft.com/office/drawing/2014/main" id="{235C5CD1-91A0-5678-9314-18E54E7059FE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9" name="Version1-Triangle-RGB">
            <a:extLst>
              <a:ext uri="{FF2B5EF4-FFF2-40B4-BE49-F238E27FC236}">
                <a16:creationId xmlns:a16="http://schemas.microsoft.com/office/drawing/2014/main" id="{3DEA89D9-001A-1B79-1DA0-478034118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4708" y="473103"/>
            <a:ext cx="6762583" cy="5927697"/>
          </a:xfrm>
          <a:prstGeom prst="rect">
            <a:avLst/>
          </a:prstGeom>
        </p:spPr>
      </p:pic>
      <p:sp>
        <p:nvSpPr>
          <p:cNvPr id="10" name="Quote">
            <a:extLst>
              <a:ext uri="{FF2B5EF4-FFF2-40B4-BE49-F238E27FC236}">
                <a16:creationId xmlns:a16="http://schemas.microsoft.com/office/drawing/2014/main" id="{2CB84761-1FD6-6319-E5D5-A673D6EA69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600" y="2817000"/>
            <a:ext cx="5251924" cy="1224000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“Click here to add text”</a:t>
            </a:r>
          </a:p>
        </p:txBody>
      </p: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DB8B5991-7386-8614-446C-0D487FF507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6168" y="6143877"/>
            <a:ext cx="1894660" cy="5832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DF5D93-F51B-4D41-4C72-30656D5056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- Light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©2024 Version 1. All rights reserved.">
            <a:extLst>
              <a:ext uri="{FF2B5EF4-FFF2-40B4-BE49-F238E27FC236}">
                <a16:creationId xmlns:a16="http://schemas.microsoft.com/office/drawing/2014/main" id="{B3D9DCD2-FA3D-8B7E-DC44-A6B0F0137289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0A9F7-AF02-B1B2-D803-FF8D3489BA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260" y="1"/>
            <a:ext cx="6755743" cy="6857999"/>
          </a:xfrm>
          <a:custGeom>
            <a:avLst/>
            <a:gdLst>
              <a:gd name="connsiteX0" fmla="*/ 3972053 w 6755743"/>
              <a:gd name="connsiteY0" fmla="*/ 0 h 6857999"/>
              <a:gd name="connsiteX1" fmla="*/ 4647183 w 6755743"/>
              <a:gd name="connsiteY1" fmla="*/ 0 h 6857999"/>
              <a:gd name="connsiteX2" fmla="*/ 6755743 w 6755743"/>
              <a:gd name="connsiteY2" fmla="*/ 3640560 h 6857999"/>
              <a:gd name="connsiteX3" fmla="*/ 6755743 w 6755743"/>
              <a:gd name="connsiteY3" fmla="*/ 6857999 h 6857999"/>
              <a:gd name="connsiteX4" fmla="*/ 0 w 675574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743" h="6857999">
                <a:moveTo>
                  <a:pt x="3972053" y="0"/>
                </a:moveTo>
                <a:lnTo>
                  <a:pt x="4647183" y="0"/>
                </a:lnTo>
                <a:lnTo>
                  <a:pt x="6755743" y="3640560"/>
                </a:lnTo>
                <a:lnTo>
                  <a:pt x="6755743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728000" tIns="46800" rIns="9000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C48F4B56-21D7-B4CC-8C0A-7E6E42F35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1467" y="1117272"/>
            <a:ext cx="5704533" cy="4896178"/>
          </a:xfr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800100" indent="-342900">
              <a:buClr>
                <a:schemeClr val="accent2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1257300" indent="-342900">
              <a:buClr>
                <a:schemeClr val="accent2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30D9CFE-E4F7-0068-AEE4-FEF1D4BA2D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11435325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122EB37-53E4-A28F-2283-70AD9658ADD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50449" y="6193112"/>
            <a:ext cx="1759245" cy="42316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Delete box &amp; add Version 1 logo here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DCD99D-CD6F-6073-34B7-DB37E4874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 ©2024 Version 1. All rights reserved.">
            <a:extLst>
              <a:ext uri="{FF2B5EF4-FFF2-40B4-BE49-F238E27FC236}">
                <a16:creationId xmlns:a16="http://schemas.microsoft.com/office/drawing/2014/main" id="{B3D9DCD2-FA3D-8B7E-DC44-A6B0F0137289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Logo-Negative-RGB">
            <a:extLst>
              <a:ext uri="{FF2B5EF4-FFF2-40B4-BE49-F238E27FC236}">
                <a16:creationId xmlns:a16="http://schemas.microsoft.com/office/drawing/2014/main" id="{B67659CD-DCC5-79A2-2DC4-C30F2D6B8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2000" y="6141600"/>
            <a:ext cx="1902995" cy="585657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31D33280-ACED-678D-7B63-203145797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117270"/>
            <a:ext cx="11441112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30D9CFE-E4F7-0068-AEE4-FEF1D4BA2D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11435325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B86A10-D639-5268-65EA-985F90C047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1F726081-B422-46E2-9E30-B6B23232D9CC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71921167-7597-D809-CF32-5E725B24F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117270"/>
            <a:ext cx="11441112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  <a:p>
            <a:pPr lvl="1"/>
            <a:r>
              <a:rPr lang="en-GB"/>
              <a:t>Click here to add text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here to add text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here to add text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CF77E38-3278-AE94-40AD-88386DA32C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347663"/>
            <a:ext cx="11435324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D8BA3BF-DF6C-DA09-30E4-AF8969CF6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6168" y="6143877"/>
            <a:ext cx="1894660" cy="5832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DC75349-8A91-1D35-085F-92490FFE39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E293D050-C3CA-5126-8F2C-643830DDC835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18" name="Version1-Logo-Negative-RGB">
            <a:extLst>
              <a:ext uri="{FF2B5EF4-FFF2-40B4-BE49-F238E27FC236}">
                <a16:creationId xmlns:a16="http://schemas.microsoft.com/office/drawing/2014/main" id="{C3AA761B-B25E-FFB5-A898-C0A37619F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2000" y="6141600"/>
            <a:ext cx="1902995" cy="585657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8276AB34-47B7-CBB1-033B-2BA452DD1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3109" y="1117270"/>
            <a:ext cx="5487416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8CFE61B-E313-D041-A62E-B98F837DCC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117270"/>
            <a:ext cx="5487415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4C2295EC-9654-6005-8D4B-8BB6DE863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11428327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B9E1C3-3720-D045-94BB-B094DF814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1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D6B68045-E6D7-AF83-228F-9622B3F19E3C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1F94729-E2AC-FBD7-08BF-A3DF5900B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3109" y="1117270"/>
            <a:ext cx="5487416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  <a:p>
            <a:pPr lvl="1"/>
            <a:r>
              <a:rPr lang="en-GB"/>
              <a:t>Click here to add text</a:t>
            </a:r>
          </a:p>
          <a:p>
            <a:pPr lvl="2"/>
            <a:r>
              <a:rPr lang="en-GB"/>
              <a:t>Click here to add text</a:t>
            </a:r>
          </a:p>
          <a:p>
            <a:pPr lvl="3"/>
            <a:r>
              <a:rPr lang="en-GB"/>
              <a:t>Click here to add text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BA42C64-B4F6-3B3A-54D5-777E106BC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117270"/>
            <a:ext cx="5487415" cy="4798499"/>
          </a:xfr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  <a:p>
            <a:pPr lvl="1"/>
            <a:r>
              <a:rPr lang="en-GB"/>
              <a:t>Click here to add text</a:t>
            </a:r>
          </a:p>
          <a:p>
            <a:pPr lvl="2"/>
            <a:r>
              <a:rPr lang="en-GB"/>
              <a:t>Click here to add text</a:t>
            </a:r>
          </a:p>
          <a:p>
            <a:pPr lvl="3"/>
            <a:r>
              <a:rPr lang="en-GB"/>
              <a:t>Click here to add text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90AFBC48-9CCA-8A55-D175-CEF330A73F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199" y="347663"/>
            <a:ext cx="11428327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C54F4F6-540A-E7EF-DB35-80F8C74FF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6168" y="6143877"/>
            <a:ext cx="1894660" cy="5832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AA5D4FB-6D7F-CCE7-0BBA-9BD149C97D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2BE36A-8DAC-6464-C83A-BAEAE5E2BB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1"/>
            <a:ext cx="6957115" cy="6857999"/>
          </a:xfrm>
          <a:custGeom>
            <a:avLst/>
            <a:gdLst>
              <a:gd name="connsiteX0" fmla="*/ 2309931 w 6957115"/>
              <a:gd name="connsiteY0" fmla="*/ 0 h 6857999"/>
              <a:gd name="connsiteX1" fmla="*/ 2985061 w 6957115"/>
              <a:gd name="connsiteY1" fmla="*/ 0 h 6857999"/>
              <a:gd name="connsiteX2" fmla="*/ 6957115 w 6957115"/>
              <a:gd name="connsiteY2" fmla="*/ 6857999 h 6857999"/>
              <a:gd name="connsiteX3" fmla="*/ 0 w 6957115"/>
              <a:gd name="connsiteY3" fmla="*/ 6857999 h 6857999"/>
              <a:gd name="connsiteX4" fmla="*/ 0 w 6957115"/>
              <a:gd name="connsiteY4" fmla="*/ 39882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7115" h="6857999">
                <a:moveTo>
                  <a:pt x="2309931" y="0"/>
                </a:moveTo>
                <a:lnTo>
                  <a:pt x="2985061" y="0"/>
                </a:lnTo>
                <a:lnTo>
                  <a:pt x="6957115" y="6857999"/>
                </a:lnTo>
                <a:lnTo>
                  <a:pt x="0" y="6857999"/>
                </a:lnTo>
                <a:lnTo>
                  <a:pt x="0" y="39882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90000" tIns="46800" rIns="172800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93FEC22B-5759-3BE2-6A1B-362E9CD9D081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37" name="Version1-Logo-Negative-RGB">
            <a:extLst>
              <a:ext uri="{FF2B5EF4-FFF2-40B4-BE49-F238E27FC236}">
                <a16:creationId xmlns:a16="http://schemas.microsoft.com/office/drawing/2014/main" id="{98F92676-5902-CA95-C51C-55282A68D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2000" y="6141600"/>
            <a:ext cx="1902995" cy="585657"/>
          </a:xfrm>
          <a:prstGeom prst="rect">
            <a:avLst/>
          </a:prstGeom>
        </p:spPr>
      </p:pic>
      <p:sp>
        <p:nvSpPr>
          <p:cNvPr id="14" name="Text 2">
            <a:extLst>
              <a:ext uri="{FF2B5EF4-FFF2-40B4-BE49-F238E27FC236}">
                <a16:creationId xmlns:a16="http://schemas.microsoft.com/office/drawing/2014/main" id="{327E881D-3600-F638-FDC8-3C3133BA6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9999" y="3322327"/>
            <a:ext cx="5243179" cy="2632415"/>
          </a:xfr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</p:txBody>
      </p:sp>
      <p:sp>
        <p:nvSpPr>
          <p:cNvPr id="12" name="Subheading">
            <a:extLst>
              <a:ext uri="{FF2B5EF4-FFF2-40B4-BE49-F238E27FC236}">
                <a16:creationId xmlns:a16="http://schemas.microsoft.com/office/drawing/2014/main" id="{AE052127-E5B2-75A6-2A17-14EB35B87E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0000" y="2752128"/>
            <a:ext cx="5250524" cy="324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C019304D-796B-0456-5BE3-3F9133732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9999" y="1074879"/>
            <a:ext cx="5250526" cy="1467386"/>
          </a:xfr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5897EC31-D6E9-02FF-3E0C-9C0ADA374F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9999" y="349200"/>
            <a:ext cx="5250525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B5B28-03FC-DBB5-49F7-9C446FA5F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pyright ©2024 Version 1. All rights reserved.">
            <a:extLst>
              <a:ext uri="{FF2B5EF4-FFF2-40B4-BE49-F238E27FC236}">
                <a16:creationId xmlns:a16="http://schemas.microsoft.com/office/drawing/2014/main" id="{795D888D-9247-57C3-7843-9B0E35978DB9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7" name="Version1-Triangle-RGB">
            <a:extLst>
              <a:ext uri="{FF2B5EF4-FFF2-40B4-BE49-F238E27FC236}">
                <a16:creationId xmlns:a16="http://schemas.microsoft.com/office/drawing/2014/main" id="{5FCD1D0C-ABC6-AC9C-142B-276B023D9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11" name="Version1-Logo-Negative-RGB">
            <a:extLst>
              <a:ext uri="{FF2B5EF4-FFF2-40B4-BE49-F238E27FC236}">
                <a16:creationId xmlns:a16="http://schemas.microsoft.com/office/drawing/2014/main" id="{2015F6C6-8484-D2AE-ED6D-14F319C1A6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8634" y="226331"/>
            <a:ext cx="2579067" cy="793722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D583AC74-A03B-9934-BD8B-EF7233D3C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6" name="Presented by">
            <a:extLst>
              <a:ext uri="{FF2B5EF4-FFF2-40B4-BE49-F238E27FC236}">
                <a16:creationId xmlns:a16="http://schemas.microsoft.com/office/drawing/2014/main" id="{7400C90A-0294-8626-A2B4-43A1A7445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" name="Subheading">
            <a:extLst>
              <a:ext uri="{FF2B5EF4-FFF2-40B4-BE49-F238E27FC236}">
                <a16:creationId xmlns:a16="http://schemas.microsoft.com/office/drawing/2014/main" id="{10C7FA1C-C143-A08B-054C-C1ECF774B8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DD753B7-EC2C-4BD2-A6A8-4C86147434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E64B773-F333-D691-EC36-ECC11FA504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78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0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630FCA-7AA5-4DFF-8B4F-CF7FA87CD0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1"/>
            <a:ext cx="6957115" cy="6857999"/>
          </a:xfrm>
          <a:custGeom>
            <a:avLst/>
            <a:gdLst>
              <a:gd name="connsiteX0" fmla="*/ 2309931 w 6957115"/>
              <a:gd name="connsiteY0" fmla="*/ 0 h 6857999"/>
              <a:gd name="connsiteX1" fmla="*/ 2985061 w 6957115"/>
              <a:gd name="connsiteY1" fmla="*/ 0 h 6857999"/>
              <a:gd name="connsiteX2" fmla="*/ 6957115 w 6957115"/>
              <a:gd name="connsiteY2" fmla="*/ 6857999 h 6857999"/>
              <a:gd name="connsiteX3" fmla="*/ 0 w 6957115"/>
              <a:gd name="connsiteY3" fmla="*/ 6857999 h 6857999"/>
              <a:gd name="connsiteX4" fmla="*/ 0 w 6957115"/>
              <a:gd name="connsiteY4" fmla="*/ 39882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7115" h="6857999">
                <a:moveTo>
                  <a:pt x="2309931" y="0"/>
                </a:moveTo>
                <a:lnTo>
                  <a:pt x="2985061" y="0"/>
                </a:lnTo>
                <a:lnTo>
                  <a:pt x="6957115" y="6857999"/>
                </a:lnTo>
                <a:lnTo>
                  <a:pt x="0" y="6857999"/>
                </a:lnTo>
                <a:lnTo>
                  <a:pt x="0" y="39882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90000" tIns="46800" rIns="176040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pyright ©2024 Version 1. All rights reserved.">
            <a:extLst>
              <a:ext uri="{FF2B5EF4-FFF2-40B4-BE49-F238E27FC236}">
                <a16:creationId xmlns:a16="http://schemas.microsoft.com/office/drawing/2014/main" id="{C3B66EBE-04E9-0AE8-DEC1-C50E97BFA731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sp>
        <p:nvSpPr>
          <p:cNvPr id="3" name="Subheading">
            <a:extLst>
              <a:ext uri="{FF2B5EF4-FFF2-40B4-BE49-F238E27FC236}">
                <a16:creationId xmlns:a16="http://schemas.microsoft.com/office/drawing/2014/main" id="{CF1D6C5E-B39C-EBB4-4656-372FFEA7BF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0000" y="2752128"/>
            <a:ext cx="5250524" cy="324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A399AF78-C872-5CC8-46DC-9E8456720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69999" y="1074879"/>
            <a:ext cx="5252400" cy="1468800"/>
          </a:xfrm>
        </p:spPr>
        <p:txBody>
          <a:bodyPr lIns="0" tIns="0" rIns="0" bIns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DE6CE6E-3FE6-BFAF-2F4E-1938C9389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9999" y="349200"/>
            <a:ext cx="5250525" cy="4788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GB"/>
              <a:t>Heading style</a:t>
            </a: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C6BD725-3AFF-852F-07F9-A5C25A50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6168" y="6143877"/>
            <a:ext cx="1894660" cy="583200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DFC16F7C-89D6-B120-BF11-A549E4AD69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9999" y="3322327"/>
            <a:ext cx="5243179" cy="2632415"/>
          </a:xfr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here to add text</a:t>
            </a:r>
          </a:p>
          <a:p>
            <a:pPr lvl="1"/>
            <a:r>
              <a:rPr lang="en-GB"/>
              <a:t>Click here to add text</a:t>
            </a:r>
          </a:p>
          <a:p>
            <a:pPr lvl="2"/>
            <a:r>
              <a:rPr lang="en-GB"/>
              <a:t>Click here to add text</a:t>
            </a:r>
          </a:p>
          <a:p>
            <a:pPr lvl="3"/>
            <a:r>
              <a:rPr lang="en-GB"/>
              <a:t>Click here to add text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49068B6-E246-1908-D1D7-A42C3C1EFB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8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F0A625B9-A379-169C-6D82-5784FE07571E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Triangle-RGB">
            <a:extLst>
              <a:ext uri="{FF2B5EF4-FFF2-40B4-BE49-F238E27FC236}">
                <a16:creationId xmlns:a16="http://schemas.microsoft.com/office/drawing/2014/main" id="{0961546B-45E4-A03A-8A7B-ABD5274A0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9" name="Version1-Logo-Negative-RGB">
            <a:extLst>
              <a:ext uri="{FF2B5EF4-FFF2-40B4-BE49-F238E27FC236}">
                <a16:creationId xmlns:a16="http://schemas.microsoft.com/office/drawing/2014/main" id="{87F138B9-ACD8-719C-A982-91C910E63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34" y="226331"/>
            <a:ext cx="2579068" cy="793722"/>
          </a:xfrm>
          <a:prstGeom prst="rect">
            <a:avLst/>
          </a:prstGeom>
        </p:spPr>
      </p:pic>
      <p:sp>
        <p:nvSpPr>
          <p:cNvPr id="10" name="Subheading">
            <a:extLst>
              <a:ext uri="{FF2B5EF4-FFF2-40B4-BE49-F238E27FC236}">
                <a16:creationId xmlns:a16="http://schemas.microsoft.com/office/drawing/2014/main" id="{86618887-A900-0218-49A9-112A0CE2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123718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For more information, </a:t>
            </a:r>
            <a:br>
              <a:rPr lang="en-GB"/>
            </a:br>
            <a:r>
              <a:rPr lang="en-GB"/>
              <a:t>please visit version1.com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BFF3A0E-2746-9B52-0A54-17895645D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4545A-5582-AEFF-9F11-7763E2FB6C70}"/>
              </a:ext>
            </a:extLst>
          </p:cNvPr>
          <p:cNvSpPr txBox="1"/>
          <p:nvPr userDrawn="1"/>
        </p:nvSpPr>
        <p:spPr>
          <a:xfrm>
            <a:off x="298920" y="5911612"/>
            <a:ext cx="47435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50" b="1" i="1">
                <a:solidFill>
                  <a:schemeClr val="bg1"/>
                </a:solidFill>
              </a:rPr>
              <a:t>This presentation's content is classed as confidential information. </a:t>
            </a:r>
          </a:p>
          <a:p>
            <a:pPr algn="just"/>
            <a:r>
              <a:rPr lang="en-GB" sz="1050" b="0" i="1">
                <a:solidFill>
                  <a:schemeClr val="bg1"/>
                </a:solidFill>
              </a:rPr>
              <a:t>Attendees of this meeting/call should not disclose information shared in this presentation to any third party without the express consent of Version 1.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CCEB28-EE1E-FAD2-04AF-1F19D7DBE8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©2024 Version 1. All rights reserved.">
            <a:extLst>
              <a:ext uri="{FF2B5EF4-FFF2-40B4-BE49-F238E27FC236}">
                <a16:creationId xmlns:a16="http://schemas.microsoft.com/office/drawing/2014/main" id="{BD06471B-E252-590E-B4A3-D208C7BC1035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tx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Triangle-RGB">
            <a:extLst>
              <a:ext uri="{FF2B5EF4-FFF2-40B4-BE49-F238E27FC236}">
                <a16:creationId xmlns:a16="http://schemas.microsoft.com/office/drawing/2014/main" id="{66DE0F17-ABEF-89FE-EF0D-1AD0CB7A7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13" name="Version1-Logo-Negative-RGB">
            <a:extLst>
              <a:ext uri="{FF2B5EF4-FFF2-40B4-BE49-F238E27FC236}">
                <a16:creationId xmlns:a16="http://schemas.microsoft.com/office/drawing/2014/main" id="{BEC978A2-8FED-7B7B-BF13-70206FFA42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8634" y="226331"/>
            <a:ext cx="2579067" cy="793722"/>
          </a:xfrm>
          <a:prstGeom prst="rect">
            <a:avLst/>
          </a:prstGeom>
        </p:spPr>
      </p:pic>
      <p:sp>
        <p:nvSpPr>
          <p:cNvPr id="3" name="Subheading">
            <a:extLst>
              <a:ext uri="{FF2B5EF4-FFF2-40B4-BE49-F238E27FC236}">
                <a16:creationId xmlns:a16="http://schemas.microsoft.com/office/drawing/2014/main" id="{15082643-715B-E3EA-6A25-58D94FE603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6610"/>
            <a:ext cx="9144000" cy="123718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For more information, </a:t>
            </a:r>
            <a:br>
              <a:rPr lang="en-GB"/>
            </a:br>
            <a:r>
              <a:rPr lang="en-GB"/>
              <a:t>please visit version1.com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B532706-BCEA-92A5-DCAD-4B1F0E39A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26935"/>
            <a:ext cx="9144000" cy="2387600"/>
          </a:xfrm>
        </p:spPr>
        <p:txBody>
          <a:bodyPr anchor="b">
            <a:norm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58412-4926-F17F-E9F8-DC3D0DB4E213}"/>
              </a:ext>
            </a:extLst>
          </p:cNvPr>
          <p:cNvSpPr txBox="1"/>
          <p:nvPr userDrawn="1"/>
        </p:nvSpPr>
        <p:spPr>
          <a:xfrm>
            <a:off x="298920" y="5911612"/>
            <a:ext cx="47435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50" b="1" i="1">
                <a:solidFill>
                  <a:schemeClr val="tx1"/>
                </a:solidFill>
              </a:rPr>
              <a:t>This presentation's content is classed as confidential information. </a:t>
            </a:r>
          </a:p>
          <a:p>
            <a:pPr algn="just"/>
            <a:r>
              <a:rPr lang="en-GB" sz="1050" b="0" i="1">
                <a:solidFill>
                  <a:schemeClr val="tx1"/>
                </a:solidFill>
              </a:rPr>
              <a:t>Attendees of this meeting/call should not disclose information shared in this presentation to any third party without the express consent of Version 1.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4025A38-BC5E-9079-3811-33D6CE31E4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pyright ©2024 Version 1. All rights reserved.">
            <a:extLst>
              <a:ext uri="{FF2B5EF4-FFF2-40B4-BE49-F238E27FC236}">
                <a16:creationId xmlns:a16="http://schemas.microsoft.com/office/drawing/2014/main" id="{47E2DEFE-9826-8043-DDB6-EE7759A78ABD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©2024 Version 1. All rights reserved.</a:t>
            </a:r>
          </a:p>
        </p:txBody>
      </p:sp>
      <p:pic>
        <p:nvPicPr>
          <p:cNvPr id="7" name="Version1-Triangle-RGB">
            <a:extLst>
              <a:ext uri="{FF2B5EF4-FFF2-40B4-BE49-F238E27FC236}">
                <a16:creationId xmlns:a16="http://schemas.microsoft.com/office/drawing/2014/main" id="{9E80E3F9-6E73-BB83-FAC3-28E14B1B0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12" name="Version1-Logo-Negative-RGB">
            <a:extLst>
              <a:ext uri="{FF2B5EF4-FFF2-40B4-BE49-F238E27FC236}">
                <a16:creationId xmlns:a16="http://schemas.microsoft.com/office/drawing/2014/main" id="{763853DD-6165-39DB-C342-53C92DD379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8634" y="226331"/>
            <a:ext cx="2579067" cy="793722"/>
          </a:xfrm>
          <a:prstGeom prst="rect">
            <a:avLst/>
          </a:prstGeom>
        </p:spPr>
      </p:pic>
      <p:sp>
        <p:nvSpPr>
          <p:cNvPr id="2" name="Date">
            <a:extLst>
              <a:ext uri="{FF2B5EF4-FFF2-40B4-BE49-F238E27FC236}">
                <a16:creationId xmlns:a16="http://schemas.microsoft.com/office/drawing/2014/main" id="{ECEE52F6-0246-96A4-2664-306D313C3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5" name="Presented by">
            <a:extLst>
              <a:ext uri="{FF2B5EF4-FFF2-40B4-BE49-F238E27FC236}">
                <a16:creationId xmlns:a16="http://schemas.microsoft.com/office/drawing/2014/main" id="{6D31B6D1-B1C4-941A-2840-0CAD0AD4FD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9" name="Subheading">
            <a:extLst>
              <a:ext uri="{FF2B5EF4-FFF2-40B4-BE49-F238E27FC236}">
                <a16:creationId xmlns:a16="http://schemas.microsoft.com/office/drawing/2014/main" id="{29688D55-C05C-B71A-2CAD-26622AA2F7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6CA1D9E-E831-9E2E-6A84-4B6F933BB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42E5C7-2DBF-9E70-62F0-177865B104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77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©2024 Version 1. All rights reserved.">
            <a:extLst>
              <a:ext uri="{FF2B5EF4-FFF2-40B4-BE49-F238E27FC236}">
                <a16:creationId xmlns:a16="http://schemas.microsoft.com/office/drawing/2014/main" id="{0AE0CFCB-DAE6-1B87-455D-8176FE2F6E7E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Triangle-RGB">
            <a:extLst>
              <a:ext uri="{FF2B5EF4-FFF2-40B4-BE49-F238E27FC236}">
                <a16:creationId xmlns:a16="http://schemas.microsoft.com/office/drawing/2014/main" id="{C020384C-E9F8-A6CB-31E2-8E36B2764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12" name="Version1-Logo-Negative-RGB">
            <a:extLst>
              <a:ext uri="{FF2B5EF4-FFF2-40B4-BE49-F238E27FC236}">
                <a16:creationId xmlns:a16="http://schemas.microsoft.com/office/drawing/2014/main" id="{97F2475D-2762-F779-18C3-4797B7DF97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8634" y="226331"/>
            <a:ext cx="2579067" cy="793722"/>
          </a:xfrm>
          <a:prstGeom prst="rect">
            <a:avLst/>
          </a:prstGeom>
          <a:effectLst>
            <a:outerShdw blurRad="165100" sx="102000" sy="102000" algn="ctr" rotWithShape="0">
              <a:schemeClr val="tx1">
                <a:alpha val="20000"/>
              </a:schemeClr>
            </a:outerShdw>
          </a:effectLst>
        </p:spPr>
      </p:pic>
      <p:sp>
        <p:nvSpPr>
          <p:cNvPr id="4" name="Date">
            <a:extLst>
              <a:ext uri="{FF2B5EF4-FFF2-40B4-BE49-F238E27FC236}">
                <a16:creationId xmlns:a16="http://schemas.microsoft.com/office/drawing/2014/main" id="{31BC36FC-F61F-53C1-EC73-1A1DE010FD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6" name="Presented by">
            <a:extLst>
              <a:ext uri="{FF2B5EF4-FFF2-40B4-BE49-F238E27FC236}">
                <a16:creationId xmlns:a16="http://schemas.microsoft.com/office/drawing/2014/main" id="{A9D852B3-40A7-C731-3572-F2E75CB0F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9" name="Subheading">
            <a:extLst>
              <a:ext uri="{FF2B5EF4-FFF2-40B4-BE49-F238E27FC236}">
                <a16:creationId xmlns:a16="http://schemas.microsoft.com/office/drawing/2014/main" id="{D0666069-9B68-7EE7-0949-628958E7C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D010969-3ADA-1CCD-D62C-202A27804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C8A2AD5-2D5D-1E28-6B34-4D01315F52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©2024 Version 1. All rights reserved.">
            <a:extLst>
              <a:ext uri="{FF2B5EF4-FFF2-40B4-BE49-F238E27FC236}">
                <a16:creationId xmlns:a16="http://schemas.microsoft.com/office/drawing/2014/main" id="{1A495E68-60AF-836C-961E-D37F9236F95A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10" name="Version1-Triangle-RGB">
            <a:extLst>
              <a:ext uri="{FF2B5EF4-FFF2-40B4-BE49-F238E27FC236}">
                <a16:creationId xmlns:a16="http://schemas.microsoft.com/office/drawing/2014/main" id="{CAFEECC1-1728-868A-098C-36136EA78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860" y="1201237"/>
            <a:ext cx="5030281" cy="4409259"/>
          </a:xfrm>
          <a:prstGeom prst="rect">
            <a:avLst/>
          </a:prstGeom>
        </p:spPr>
      </p:pic>
      <p:pic>
        <p:nvPicPr>
          <p:cNvPr id="12" name="Version1-Logo-Negative-RGB">
            <a:extLst>
              <a:ext uri="{FF2B5EF4-FFF2-40B4-BE49-F238E27FC236}">
                <a16:creationId xmlns:a16="http://schemas.microsoft.com/office/drawing/2014/main" id="{FE22C7AA-1C0F-AED6-816B-C7554ADDE9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8634" y="226331"/>
            <a:ext cx="2579067" cy="793722"/>
          </a:xfrm>
          <a:prstGeom prst="rect">
            <a:avLst/>
          </a:prstGeom>
        </p:spPr>
      </p:pic>
      <p:sp>
        <p:nvSpPr>
          <p:cNvPr id="4" name="Date">
            <a:extLst>
              <a:ext uri="{FF2B5EF4-FFF2-40B4-BE49-F238E27FC236}">
                <a16:creationId xmlns:a16="http://schemas.microsoft.com/office/drawing/2014/main" id="{7F14D8B0-D385-C0C0-D9F6-6207BBCC72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6" name="Presented by">
            <a:extLst>
              <a:ext uri="{FF2B5EF4-FFF2-40B4-BE49-F238E27FC236}">
                <a16:creationId xmlns:a16="http://schemas.microsoft.com/office/drawing/2014/main" id="{C44C40AF-0B01-742C-6812-77F5AE4A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8" name="Subheading">
            <a:extLst>
              <a:ext uri="{FF2B5EF4-FFF2-40B4-BE49-F238E27FC236}">
                <a16:creationId xmlns:a16="http://schemas.microsoft.com/office/drawing/2014/main" id="{12351C81-4C94-E93D-2D68-96AB0F0060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25DBCAE-DF64-EE42-7D11-EF5F76108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0BDD29F-78B4-B78A-E671-B1AACA0C08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pyright ©2024 Version 1. All rights reserved.">
            <a:extLst>
              <a:ext uri="{FF2B5EF4-FFF2-40B4-BE49-F238E27FC236}">
                <a16:creationId xmlns:a16="http://schemas.microsoft.com/office/drawing/2014/main" id="{DBB3677E-128F-12EF-0D68-70D99F60026A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11" name="Version1-Logo-Negative-RGB">
            <a:extLst>
              <a:ext uri="{FF2B5EF4-FFF2-40B4-BE49-F238E27FC236}">
                <a16:creationId xmlns:a16="http://schemas.microsoft.com/office/drawing/2014/main" id="{B9C5AB44-530F-026B-83B7-32EA03B98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34" y="226331"/>
            <a:ext cx="2579068" cy="793722"/>
          </a:xfrm>
          <a:prstGeom prst="rect">
            <a:avLst/>
          </a:prstGeom>
        </p:spPr>
      </p:pic>
      <p:pic>
        <p:nvPicPr>
          <p:cNvPr id="5" name="Version1-Triangle-RGB">
            <a:extLst>
              <a:ext uri="{FF2B5EF4-FFF2-40B4-BE49-F238E27FC236}">
                <a16:creationId xmlns:a16="http://schemas.microsoft.com/office/drawing/2014/main" id="{91F93297-9F53-7083-539B-B183C4ED99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80860" y="1201237"/>
            <a:ext cx="5030281" cy="4409259"/>
          </a:xfrm>
          <a:custGeom>
            <a:avLst/>
            <a:gdLst>
              <a:gd name="connsiteX0" fmla="*/ 4083590 w 5030281"/>
              <a:gd name="connsiteY0" fmla="*/ 2650038 h 4409259"/>
              <a:gd name="connsiteX1" fmla="*/ 4051840 w 5030281"/>
              <a:gd name="connsiteY1" fmla="*/ 2669088 h 4409259"/>
              <a:gd name="connsiteX2" fmla="*/ 4039140 w 5030281"/>
              <a:gd name="connsiteY2" fmla="*/ 2691313 h 4409259"/>
              <a:gd name="connsiteX3" fmla="*/ 4032790 w 5030281"/>
              <a:gd name="connsiteY3" fmla="*/ 2700838 h 4409259"/>
              <a:gd name="connsiteX4" fmla="*/ 4029615 w 5030281"/>
              <a:gd name="connsiteY4" fmla="*/ 2710363 h 4409259"/>
              <a:gd name="connsiteX5" fmla="*/ 4023265 w 5030281"/>
              <a:gd name="connsiteY5" fmla="*/ 2719888 h 4409259"/>
              <a:gd name="connsiteX6" fmla="*/ 4016915 w 5030281"/>
              <a:gd name="connsiteY6" fmla="*/ 2738938 h 4409259"/>
              <a:gd name="connsiteX7" fmla="*/ 4013740 w 5030281"/>
              <a:gd name="connsiteY7" fmla="*/ 2748463 h 4409259"/>
              <a:gd name="connsiteX8" fmla="*/ 4007390 w 5030281"/>
              <a:gd name="connsiteY8" fmla="*/ 2757988 h 4409259"/>
              <a:gd name="connsiteX9" fmla="*/ 4001040 w 5030281"/>
              <a:gd name="connsiteY9" fmla="*/ 2777038 h 4409259"/>
              <a:gd name="connsiteX10" fmla="*/ 3994690 w 5030281"/>
              <a:gd name="connsiteY10" fmla="*/ 2802438 h 4409259"/>
              <a:gd name="connsiteX11" fmla="*/ 3997865 w 5030281"/>
              <a:gd name="connsiteY11" fmla="*/ 2859588 h 4409259"/>
              <a:gd name="connsiteX12" fmla="*/ 4004215 w 5030281"/>
              <a:gd name="connsiteY12" fmla="*/ 2900863 h 4409259"/>
              <a:gd name="connsiteX13" fmla="*/ 4007390 w 5030281"/>
              <a:gd name="connsiteY13" fmla="*/ 2913563 h 4409259"/>
              <a:gd name="connsiteX14" fmla="*/ 4023265 w 5030281"/>
              <a:gd name="connsiteY14" fmla="*/ 2935788 h 4409259"/>
              <a:gd name="connsiteX15" fmla="*/ 4029615 w 5030281"/>
              <a:gd name="connsiteY15" fmla="*/ 2948488 h 4409259"/>
              <a:gd name="connsiteX16" fmla="*/ 4042315 w 5030281"/>
              <a:gd name="connsiteY16" fmla="*/ 2967538 h 4409259"/>
              <a:gd name="connsiteX17" fmla="*/ 4045490 w 5030281"/>
              <a:gd name="connsiteY17" fmla="*/ 2989763 h 4409259"/>
              <a:gd name="connsiteX18" fmla="*/ 4058190 w 5030281"/>
              <a:gd name="connsiteY18" fmla="*/ 3015163 h 4409259"/>
              <a:gd name="connsiteX19" fmla="*/ 4083590 w 5030281"/>
              <a:gd name="connsiteY19" fmla="*/ 3037388 h 4409259"/>
              <a:gd name="connsiteX20" fmla="*/ 4093115 w 5030281"/>
              <a:gd name="connsiteY20" fmla="*/ 3056438 h 4409259"/>
              <a:gd name="connsiteX21" fmla="*/ 4096290 w 5030281"/>
              <a:gd name="connsiteY21" fmla="*/ 3091363 h 4409259"/>
              <a:gd name="connsiteX22" fmla="*/ 4102640 w 5030281"/>
              <a:gd name="connsiteY22" fmla="*/ 3100888 h 4409259"/>
              <a:gd name="connsiteX23" fmla="*/ 4121690 w 5030281"/>
              <a:gd name="connsiteY23" fmla="*/ 3091363 h 4409259"/>
              <a:gd name="connsiteX24" fmla="*/ 4140740 w 5030281"/>
              <a:gd name="connsiteY24" fmla="*/ 3088188 h 4409259"/>
              <a:gd name="connsiteX25" fmla="*/ 4150265 w 5030281"/>
              <a:gd name="connsiteY25" fmla="*/ 3069138 h 4409259"/>
              <a:gd name="connsiteX26" fmla="*/ 4156615 w 5030281"/>
              <a:gd name="connsiteY26" fmla="*/ 3046913 h 4409259"/>
              <a:gd name="connsiteX27" fmla="*/ 4162965 w 5030281"/>
              <a:gd name="connsiteY27" fmla="*/ 3027863 h 4409259"/>
              <a:gd name="connsiteX28" fmla="*/ 4182015 w 5030281"/>
              <a:gd name="connsiteY28" fmla="*/ 3011988 h 4409259"/>
              <a:gd name="connsiteX29" fmla="*/ 4201065 w 5030281"/>
              <a:gd name="connsiteY29" fmla="*/ 2999288 h 4409259"/>
              <a:gd name="connsiteX30" fmla="*/ 4216940 w 5030281"/>
              <a:gd name="connsiteY30" fmla="*/ 2980238 h 4409259"/>
              <a:gd name="connsiteX31" fmla="*/ 4229640 w 5030281"/>
              <a:gd name="connsiteY31" fmla="*/ 2961188 h 4409259"/>
              <a:gd name="connsiteX32" fmla="*/ 4235990 w 5030281"/>
              <a:gd name="connsiteY32" fmla="*/ 2951663 h 4409259"/>
              <a:gd name="connsiteX33" fmla="*/ 4239165 w 5030281"/>
              <a:gd name="connsiteY33" fmla="*/ 2942138 h 4409259"/>
              <a:gd name="connsiteX34" fmla="*/ 4235990 w 5030281"/>
              <a:gd name="connsiteY34" fmla="*/ 2894513 h 4409259"/>
              <a:gd name="connsiteX35" fmla="*/ 4239165 w 5030281"/>
              <a:gd name="connsiteY35" fmla="*/ 2846888 h 4409259"/>
              <a:gd name="connsiteX36" fmla="*/ 4245515 w 5030281"/>
              <a:gd name="connsiteY36" fmla="*/ 2786563 h 4409259"/>
              <a:gd name="connsiteX37" fmla="*/ 4242340 w 5030281"/>
              <a:gd name="connsiteY37" fmla="*/ 2777038 h 4409259"/>
              <a:gd name="connsiteX38" fmla="*/ 4232815 w 5030281"/>
              <a:gd name="connsiteY38" fmla="*/ 2745288 h 4409259"/>
              <a:gd name="connsiteX39" fmla="*/ 4226465 w 5030281"/>
              <a:gd name="connsiteY39" fmla="*/ 2735763 h 4409259"/>
              <a:gd name="connsiteX40" fmla="*/ 4223290 w 5030281"/>
              <a:gd name="connsiteY40" fmla="*/ 2726238 h 4409259"/>
              <a:gd name="connsiteX41" fmla="*/ 4207415 w 5030281"/>
              <a:gd name="connsiteY41" fmla="*/ 2700838 h 4409259"/>
              <a:gd name="connsiteX42" fmla="*/ 4194715 w 5030281"/>
              <a:gd name="connsiteY42" fmla="*/ 2694488 h 4409259"/>
              <a:gd name="connsiteX43" fmla="*/ 4185190 w 5030281"/>
              <a:gd name="connsiteY43" fmla="*/ 2688138 h 4409259"/>
              <a:gd name="connsiteX44" fmla="*/ 4175665 w 5030281"/>
              <a:gd name="connsiteY44" fmla="*/ 2684963 h 4409259"/>
              <a:gd name="connsiteX45" fmla="*/ 4166140 w 5030281"/>
              <a:gd name="connsiteY45" fmla="*/ 2678613 h 4409259"/>
              <a:gd name="connsiteX46" fmla="*/ 4153440 w 5030281"/>
              <a:gd name="connsiteY46" fmla="*/ 2672263 h 4409259"/>
              <a:gd name="connsiteX47" fmla="*/ 4143915 w 5030281"/>
              <a:gd name="connsiteY47" fmla="*/ 2665913 h 4409259"/>
              <a:gd name="connsiteX48" fmla="*/ 4131215 w 5030281"/>
              <a:gd name="connsiteY48" fmla="*/ 2662738 h 4409259"/>
              <a:gd name="connsiteX49" fmla="*/ 4115340 w 5030281"/>
              <a:gd name="connsiteY49" fmla="*/ 2656388 h 4409259"/>
              <a:gd name="connsiteX50" fmla="*/ 4083590 w 5030281"/>
              <a:gd name="connsiteY50" fmla="*/ 2650038 h 4409259"/>
              <a:gd name="connsiteX51" fmla="*/ 0 w 5030281"/>
              <a:gd name="connsiteY51" fmla="*/ 0 h 4409259"/>
              <a:gd name="connsiteX52" fmla="*/ 5030281 w 5030281"/>
              <a:gd name="connsiteY52" fmla="*/ 0 h 4409259"/>
              <a:gd name="connsiteX53" fmla="*/ 5030281 w 5030281"/>
              <a:gd name="connsiteY53" fmla="*/ 4409259 h 4409259"/>
              <a:gd name="connsiteX54" fmla="*/ 0 w 5030281"/>
              <a:gd name="connsiteY54" fmla="*/ 4409259 h 440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030281" h="4409259">
                <a:moveTo>
                  <a:pt x="4083590" y="2650038"/>
                </a:moveTo>
                <a:lnTo>
                  <a:pt x="4051840" y="2669088"/>
                </a:lnTo>
                <a:cubicBezTo>
                  <a:pt x="4047607" y="2676496"/>
                  <a:pt x="4043530" y="2683996"/>
                  <a:pt x="4039140" y="2691313"/>
                </a:cubicBezTo>
                <a:cubicBezTo>
                  <a:pt x="4037177" y="2694585"/>
                  <a:pt x="4034497" y="2697425"/>
                  <a:pt x="4032790" y="2700838"/>
                </a:cubicBezTo>
                <a:cubicBezTo>
                  <a:pt x="4031293" y="2703831"/>
                  <a:pt x="4031112" y="2707370"/>
                  <a:pt x="4029615" y="2710363"/>
                </a:cubicBezTo>
                <a:cubicBezTo>
                  <a:pt x="4027908" y="2713776"/>
                  <a:pt x="4024815" y="2716401"/>
                  <a:pt x="4023265" y="2719888"/>
                </a:cubicBezTo>
                <a:cubicBezTo>
                  <a:pt x="4020547" y="2726005"/>
                  <a:pt x="4019032" y="2732588"/>
                  <a:pt x="4016915" y="2738938"/>
                </a:cubicBezTo>
                <a:cubicBezTo>
                  <a:pt x="4015857" y="2742113"/>
                  <a:pt x="4015596" y="2745678"/>
                  <a:pt x="4013740" y="2748463"/>
                </a:cubicBezTo>
                <a:cubicBezTo>
                  <a:pt x="4011623" y="2751638"/>
                  <a:pt x="4008940" y="2754501"/>
                  <a:pt x="4007390" y="2757988"/>
                </a:cubicBezTo>
                <a:cubicBezTo>
                  <a:pt x="4004672" y="2764105"/>
                  <a:pt x="4003157" y="2770688"/>
                  <a:pt x="4001040" y="2777038"/>
                </a:cubicBezTo>
                <a:cubicBezTo>
                  <a:pt x="3996158" y="2791683"/>
                  <a:pt x="3998521" y="2783281"/>
                  <a:pt x="3994690" y="2802438"/>
                </a:cubicBezTo>
                <a:cubicBezTo>
                  <a:pt x="3995748" y="2821488"/>
                  <a:pt x="3996506" y="2840557"/>
                  <a:pt x="3997865" y="2859588"/>
                </a:cubicBezTo>
                <a:cubicBezTo>
                  <a:pt x="4001026" y="2903844"/>
                  <a:pt x="3997786" y="2878361"/>
                  <a:pt x="4004215" y="2900863"/>
                </a:cubicBezTo>
                <a:cubicBezTo>
                  <a:pt x="4005414" y="2905059"/>
                  <a:pt x="4005671" y="2909552"/>
                  <a:pt x="4007390" y="2913563"/>
                </a:cubicBezTo>
                <a:cubicBezTo>
                  <a:pt x="4009222" y="2917837"/>
                  <a:pt x="4021787" y="2933422"/>
                  <a:pt x="4023265" y="2935788"/>
                </a:cubicBezTo>
                <a:cubicBezTo>
                  <a:pt x="4025773" y="2939802"/>
                  <a:pt x="4027180" y="2944429"/>
                  <a:pt x="4029615" y="2948488"/>
                </a:cubicBezTo>
                <a:cubicBezTo>
                  <a:pt x="4033542" y="2955032"/>
                  <a:pt x="4042315" y="2967538"/>
                  <a:pt x="4042315" y="2967538"/>
                </a:cubicBezTo>
                <a:cubicBezTo>
                  <a:pt x="4043373" y="2974946"/>
                  <a:pt x="4043675" y="2982503"/>
                  <a:pt x="4045490" y="2989763"/>
                </a:cubicBezTo>
                <a:cubicBezTo>
                  <a:pt x="4047474" y="2997698"/>
                  <a:pt x="4052551" y="3008584"/>
                  <a:pt x="4058190" y="3015163"/>
                </a:cubicBezTo>
                <a:cubicBezTo>
                  <a:pt x="4087871" y="3049790"/>
                  <a:pt x="4054399" y="3008197"/>
                  <a:pt x="4083590" y="3037388"/>
                </a:cubicBezTo>
                <a:cubicBezTo>
                  <a:pt x="4089745" y="3043543"/>
                  <a:pt x="4090533" y="3048691"/>
                  <a:pt x="4093115" y="3056438"/>
                </a:cubicBezTo>
                <a:cubicBezTo>
                  <a:pt x="4094173" y="3068080"/>
                  <a:pt x="4093841" y="3079933"/>
                  <a:pt x="4096290" y="3091363"/>
                </a:cubicBezTo>
                <a:cubicBezTo>
                  <a:pt x="4097090" y="3095094"/>
                  <a:pt x="4099097" y="3099471"/>
                  <a:pt x="4102640" y="3100888"/>
                </a:cubicBezTo>
                <a:cubicBezTo>
                  <a:pt x="4107547" y="3102851"/>
                  <a:pt x="4118773" y="3092335"/>
                  <a:pt x="4121690" y="3091363"/>
                </a:cubicBezTo>
                <a:cubicBezTo>
                  <a:pt x="4127797" y="3089327"/>
                  <a:pt x="4134390" y="3089246"/>
                  <a:pt x="4140740" y="3088188"/>
                </a:cubicBezTo>
                <a:cubicBezTo>
                  <a:pt x="4148720" y="3064247"/>
                  <a:pt x="4137955" y="3093757"/>
                  <a:pt x="4150265" y="3069138"/>
                </a:cubicBezTo>
                <a:cubicBezTo>
                  <a:pt x="4152933" y="3063803"/>
                  <a:pt x="4155089" y="3051999"/>
                  <a:pt x="4156615" y="3046913"/>
                </a:cubicBezTo>
                <a:cubicBezTo>
                  <a:pt x="4158538" y="3040502"/>
                  <a:pt x="4157396" y="3031576"/>
                  <a:pt x="4162965" y="3027863"/>
                </a:cubicBezTo>
                <a:cubicBezTo>
                  <a:pt x="4197002" y="3005172"/>
                  <a:pt x="4145345" y="3040509"/>
                  <a:pt x="4182015" y="3011988"/>
                </a:cubicBezTo>
                <a:cubicBezTo>
                  <a:pt x="4188039" y="3007303"/>
                  <a:pt x="4201065" y="2999288"/>
                  <a:pt x="4201065" y="2999288"/>
                </a:cubicBezTo>
                <a:cubicBezTo>
                  <a:pt x="4223756" y="2965251"/>
                  <a:pt x="4188419" y="3016908"/>
                  <a:pt x="4216940" y="2980238"/>
                </a:cubicBezTo>
                <a:cubicBezTo>
                  <a:pt x="4221625" y="2974214"/>
                  <a:pt x="4225407" y="2967538"/>
                  <a:pt x="4229640" y="2961188"/>
                </a:cubicBezTo>
                <a:cubicBezTo>
                  <a:pt x="4231757" y="2958013"/>
                  <a:pt x="4234783" y="2955283"/>
                  <a:pt x="4235990" y="2951663"/>
                </a:cubicBezTo>
                <a:lnTo>
                  <a:pt x="4239165" y="2942138"/>
                </a:lnTo>
                <a:cubicBezTo>
                  <a:pt x="4238107" y="2926263"/>
                  <a:pt x="4235990" y="2910423"/>
                  <a:pt x="4235990" y="2894513"/>
                </a:cubicBezTo>
                <a:cubicBezTo>
                  <a:pt x="4235990" y="2878603"/>
                  <a:pt x="4238031" y="2862758"/>
                  <a:pt x="4239165" y="2846888"/>
                </a:cubicBezTo>
                <a:cubicBezTo>
                  <a:pt x="4242375" y="2801946"/>
                  <a:pt x="4240285" y="2817941"/>
                  <a:pt x="4245515" y="2786563"/>
                </a:cubicBezTo>
                <a:cubicBezTo>
                  <a:pt x="4244457" y="2783388"/>
                  <a:pt x="4243259" y="2780256"/>
                  <a:pt x="4242340" y="2777038"/>
                </a:cubicBezTo>
                <a:cubicBezTo>
                  <a:pt x="4238646" y="2764108"/>
                  <a:pt x="4238851" y="2758869"/>
                  <a:pt x="4232815" y="2745288"/>
                </a:cubicBezTo>
                <a:cubicBezTo>
                  <a:pt x="4231265" y="2741801"/>
                  <a:pt x="4228172" y="2739176"/>
                  <a:pt x="4226465" y="2735763"/>
                </a:cubicBezTo>
                <a:cubicBezTo>
                  <a:pt x="4224968" y="2732770"/>
                  <a:pt x="4224608" y="2729314"/>
                  <a:pt x="4223290" y="2726238"/>
                </a:cubicBezTo>
                <a:cubicBezTo>
                  <a:pt x="4220109" y="2718816"/>
                  <a:pt x="4213591" y="2706131"/>
                  <a:pt x="4207415" y="2700838"/>
                </a:cubicBezTo>
                <a:cubicBezTo>
                  <a:pt x="4203821" y="2697758"/>
                  <a:pt x="4198824" y="2696836"/>
                  <a:pt x="4194715" y="2694488"/>
                </a:cubicBezTo>
                <a:cubicBezTo>
                  <a:pt x="4191402" y="2692595"/>
                  <a:pt x="4188603" y="2689845"/>
                  <a:pt x="4185190" y="2688138"/>
                </a:cubicBezTo>
                <a:cubicBezTo>
                  <a:pt x="4182197" y="2686641"/>
                  <a:pt x="4178658" y="2686460"/>
                  <a:pt x="4175665" y="2684963"/>
                </a:cubicBezTo>
                <a:cubicBezTo>
                  <a:pt x="4172252" y="2683256"/>
                  <a:pt x="4169453" y="2680506"/>
                  <a:pt x="4166140" y="2678613"/>
                </a:cubicBezTo>
                <a:cubicBezTo>
                  <a:pt x="4162031" y="2676265"/>
                  <a:pt x="4157549" y="2674611"/>
                  <a:pt x="4153440" y="2672263"/>
                </a:cubicBezTo>
                <a:cubicBezTo>
                  <a:pt x="4150127" y="2670370"/>
                  <a:pt x="4147422" y="2667416"/>
                  <a:pt x="4143915" y="2665913"/>
                </a:cubicBezTo>
                <a:cubicBezTo>
                  <a:pt x="4139904" y="2664194"/>
                  <a:pt x="4135355" y="2664118"/>
                  <a:pt x="4131215" y="2662738"/>
                </a:cubicBezTo>
                <a:cubicBezTo>
                  <a:pt x="4125808" y="2660936"/>
                  <a:pt x="4120747" y="2658190"/>
                  <a:pt x="4115340" y="2656388"/>
                </a:cubicBezTo>
                <a:cubicBezTo>
                  <a:pt x="4105867" y="2653230"/>
                  <a:pt x="4092969" y="2651601"/>
                  <a:pt x="4083590" y="2650038"/>
                </a:cubicBezTo>
                <a:close/>
                <a:moveTo>
                  <a:pt x="0" y="0"/>
                </a:moveTo>
                <a:lnTo>
                  <a:pt x="5030281" y="0"/>
                </a:lnTo>
                <a:lnTo>
                  <a:pt x="5030281" y="4409259"/>
                </a:lnTo>
                <a:lnTo>
                  <a:pt x="0" y="4409259"/>
                </a:lnTo>
                <a:close/>
              </a:path>
            </a:pathLst>
          </a:custGeom>
        </p:spPr>
      </p:pic>
      <p:sp>
        <p:nvSpPr>
          <p:cNvPr id="3" name="Date">
            <a:extLst>
              <a:ext uri="{FF2B5EF4-FFF2-40B4-BE49-F238E27FC236}">
                <a16:creationId xmlns:a16="http://schemas.microsoft.com/office/drawing/2014/main" id="{5B446A39-B0FD-AA43-42DE-23198372B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4" name="Presented by">
            <a:extLst>
              <a:ext uri="{FF2B5EF4-FFF2-40B4-BE49-F238E27FC236}">
                <a16:creationId xmlns:a16="http://schemas.microsoft.com/office/drawing/2014/main" id="{5B0EDD8B-7DCB-A060-05DB-8F92D2A9D3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8" name="Subheading">
            <a:extLst>
              <a:ext uri="{FF2B5EF4-FFF2-40B4-BE49-F238E27FC236}">
                <a16:creationId xmlns:a16="http://schemas.microsoft.com/office/drawing/2014/main" id="{53949E8E-F928-58BB-267F-C562554899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C7788807-C2AC-5908-17BA-4363A5F70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0B53993-2048-ADEF-828F-6E36EB97CE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48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pyright ©2024 Version 1. All rights reserved.">
            <a:extLst>
              <a:ext uri="{FF2B5EF4-FFF2-40B4-BE49-F238E27FC236}">
                <a16:creationId xmlns:a16="http://schemas.microsoft.com/office/drawing/2014/main" id="{A6032685-5054-CAA3-1806-3DA49285CD47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11" name="Version1-Logo-Negative-RGB">
            <a:extLst>
              <a:ext uri="{FF2B5EF4-FFF2-40B4-BE49-F238E27FC236}">
                <a16:creationId xmlns:a16="http://schemas.microsoft.com/office/drawing/2014/main" id="{B9C5AB44-530F-026B-83B7-32EA03B98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34" y="226331"/>
            <a:ext cx="2579068" cy="793722"/>
          </a:xfrm>
          <a:prstGeom prst="rect">
            <a:avLst/>
          </a:prstGeom>
        </p:spPr>
      </p:pic>
      <p:pic>
        <p:nvPicPr>
          <p:cNvPr id="10" name="Version1-Triangle-RGB">
            <a:extLst>
              <a:ext uri="{FF2B5EF4-FFF2-40B4-BE49-F238E27FC236}">
                <a16:creationId xmlns:a16="http://schemas.microsoft.com/office/drawing/2014/main" id="{D699E1D1-A4EB-DB5F-7EFD-BEDC37C174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80860" y="1201237"/>
            <a:ext cx="5030281" cy="4409259"/>
          </a:xfrm>
          <a:custGeom>
            <a:avLst/>
            <a:gdLst>
              <a:gd name="connsiteX0" fmla="*/ 4407142 w 5030281"/>
              <a:gd name="connsiteY0" fmla="*/ 4270592 h 4409259"/>
              <a:gd name="connsiteX1" fmla="*/ 4407134 w 5030281"/>
              <a:gd name="connsiteY1" fmla="*/ 4270633 h 4409259"/>
              <a:gd name="connsiteX2" fmla="*/ 4406717 w 5030281"/>
              <a:gd name="connsiteY2" fmla="*/ 4272327 h 4409259"/>
              <a:gd name="connsiteX3" fmla="*/ 0 w 5030281"/>
              <a:gd name="connsiteY3" fmla="*/ 0 h 4409259"/>
              <a:gd name="connsiteX4" fmla="*/ 5030281 w 5030281"/>
              <a:gd name="connsiteY4" fmla="*/ 0 h 4409259"/>
              <a:gd name="connsiteX5" fmla="*/ 5030281 w 5030281"/>
              <a:gd name="connsiteY5" fmla="*/ 3840905 h 4409259"/>
              <a:gd name="connsiteX6" fmla="*/ 4975765 w 5030281"/>
              <a:gd name="connsiteY6" fmla="*/ 3770813 h 4409259"/>
              <a:gd name="connsiteX7" fmla="*/ 4947190 w 5030281"/>
              <a:gd name="connsiteY7" fmla="*/ 3726363 h 4409259"/>
              <a:gd name="connsiteX8" fmla="*/ 4896390 w 5030281"/>
              <a:gd name="connsiteY8" fmla="*/ 3643813 h 4409259"/>
              <a:gd name="connsiteX9" fmla="*/ 4813840 w 5030281"/>
              <a:gd name="connsiteY9" fmla="*/ 3535863 h 4409259"/>
              <a:gd name="connsiteX10" fmla="*/ 4794790 w 5030281"/>
              <a:gd name="connsiteY10" fmla="*/ 3516813 h 4409259"/>
              <a:gd name="connsiteX11" fmla="*/ 4772565 w 5030281"/>
              <a:gd name="connsiteY11" fmla="*/ 3504113 h 4409259"/>
              <a:gd name="connsiteX12" fmla="*/ 4756690 w 5030281"/>
              <a:gd name="connsiteY12" fmla="*/ 3491413 h 4409259"/>
              <a:gd name="connsiteX13" fmla="*/ 4721765 w 5030281"/>
              <a:gd name="connsiteY13" fmla="*/ 3469188 h 4409259"/>
              <a:gd name="connsiteX14" fmla="*/ 4645565 w 5030281"/>
              <a:gd name="connsiteY14" fmla="*/ 3434263 h 4409259"/>
              <a:gd name="connsiteX15" fmla="*/ 4632865 w 5030281"/>
              <a:gd name="connsiteY15" fmla="*/ 3427913 h 4409259"/>
              <a:gd name="connsiteX16" fmla="*/ 4601115 w 5030281"/>
              <a:gd name="connsiteY16" fmla="*/ 3421563 h 4409259"/>
              <a:gd name="connsiteX17" fmla="*/ 4575715 w 5030281"/>
              <a:gd name="connsiteY17" fmla="*/ 3418388 h 4409259"/>
              <a:gd name="connsiteX18" fmla="*/ 4489990 w 5030281"/>
              <a:gd name="connsiteY18" fmla="*/ 3415213 h 4409259"/>
              <a:gd name="connsiteX19" fmla="*/ 4480465 w 5030281"/>
              <a:gd name="connsiteY19" fmla="*/ 3418388 h 4409259"/>
              <a:gd name="connsiteX20" fmla="*/ 4458240 w 5030281"/>
              <a:gd name="connsiteY20" fmla="*/ 3446963 h 4409259"/>
              <a:gd name="connsiteX21" fmla="*/ 4451890 w 5030281"/>
              <a:gd name="connsiteY21" fmla="*/ 3466013 h 4409259"/>
              <a:gd name="connsiteX22" fmla="*/ 4445540 w 5030281"/>
              <a:gd name="connsiteY22" fmla="*/ 3475538 h 4409259"/>
              <a:gd name="connsiteX23" fmla="*/ 4432840 w 5030281"/>
              <a:gd name="connsiteY23" fmla="*/ 3494588 h 4409259"/>
              <a:gd name="connsiteX24" fmla="*/ 4426490 w 5030281"/>
              <a:gd name="connsiteY24" fmla="*/ 3513638 h 4409259"/>
              <a:gd name="connsiteX25" fmla="*/ 4416965 w 5030281"/>
              <a:gd name="connsiteY25" fmla="*/ 3535863 h 4409259"/>
              <a:gd name="connsiteX26" fmla="*/ 4420140 w 5030281"/>
              <a:gd name="connsiteY26" fmla="*/ 3615238 h 4409259"/>
              <a:gd name="connsiteX27" fmla="*/ 4416965 w 5030281"/>
              <a:gd name="connsiteY27" fmla="*/ 3637463 h 4409259"/>
              <a:gd name="connsiteX28" fmla="*/ 4413790 w 5030281"/>
              <a:gd name="connsiteY28" fmla="*/ 3681913 h 4409259"/>
              <a:gd name="connsiteX29" fmla="*/ 4410615 w 5030281"/>
              <a:gd name="connsiteY29" fmla="*/ 3802563 h 4409259"/>
              <a:gd name="connsiteX30" fmla="*/ 4407440 w 5030281"/>
              <a:gd name="connsiteY30" fmla="*/ 3837488 h 4409259"/>
              <a:gd name="connsiteX31" fmla="*/ 4404265 w 5030281"/>
              <a:gd name="connsiteY31" fmla="*/ 3900988 h 4409259"/>
              <a:gd name="connsiteX32" fmla="*/ 4394740 w 5030281"/>
              <a:gd name="connsiteY32" fmla="*/ 3961313 h 4409259"/>
              <a:gd name="connsiteX33" fmla="*/ 4391565 w 5030281"/>
              <a:gd name="connsiteY33" fmla="*/ 3989888 h 4409259"/>
              <a:gd name="connsiteX34" fmla="*/ 4385215 w 5030281"/>
              <a:gd name="connsiteY34" fmla="*/ 4021638 h 4409259"/>
              <a:gd name="connsiteX35" fmla="*/ 4378865 w 5030281"/>
              <a:gd name="connsiteY35" fmla="*/ 4072438 h 4409259"/>
              <a:gd name="connsiteX36" fmla="*/ 4385215 w 5030281"/>
              <a:gd name="connsiteY36" fmla="*/ 4151813 h 4409259"/>
              <a:gd name="connsiteX37" fmla="*/ 4391565 w 5030281"/>
              <a:gd name="connsiteY37" fmla="*/ 4167688 h 4409259"/>
              <a:gd name="connsiteX38" fmla="*/ 4397915 w 5030281"/>
              <a:gd name="connsiteY38" fmla="*/ 4193088 h 4409259"/>
              <a:gd name="connsiteX39" fmla="*/ 4407440 w 5030281"/>
              <a:gd name="connsiteY39" fmla="*/ 4212138 h 4409259"/>
              <a:gd name="connsiteX40" fmla="*/ 4410615 w 5030281"/>
              <a:gd name="connsiteY40" fmla="*/ 4256588 h 4409259"/>
              <a:gd name="connsiteX41" fmla="*/ 4407866 w 5030281"/>
              <a:gd name="connsiteY41" fmla="*/ 4267634 h 4409259"/>
              <a:gd name="connsiteX42" fmla="*/ 4407142 w 5030281"/>
              <a:gd name="connsiteY42" fmla="*/ 4270592 h 4409259"/>
              <a:gd name="connsiteX43" fmla="*/ 4407705 w 5030281"/>
              <a:gd name="connsiteY43" fmla="*/ 4267473 h 4409259"/>
              <a:gd name="connsiteX44" fmla="*/ 4404265 w 5030281"/>
              <a:gd name="connsiteY44" fmla="*/ 4278813 h 4409259"/>
              <a:gd name="connsiteX45" fmla="*/ 4397915 w 5030281"/>
              <a:gd name="connsiteY45" fmla="*/ 4301038 h 4409259"/>
              <a:gd name="connsiteX46" fmla="*/ 4378865 w 5030281"/>
              <a:gd name="connsiteY46" fmla="*/ 4307388 h 4409259"/>
              <a:gd name="connsiteX47" fmla="*/ 4362990 w 5030281"/>
              <a:gd name="connsiteY47" fmla="*/ 4310563 h 4409259"/>
              <a:gd name="connsiteX48" fmla="*/ 4248690 w 5030281"/>
              <a:gd name="connsiteY48" fmla="*/ 4313738 h 4409259"/>
              <a:gd name="connsiteX49" fmla="*/ 4169315 w 5030281"/>
              <a:gd name="connsiteY49" fmla="*/ 4316913 h 4409259"/>
              <a:gd name="connsiteX50" fmla="*/ 4137565 w 5030281"/>
              <a:gd name="connsiteY50" fmla="*/ 4326438 h 4409259"/>
              <a:gd name="connsiteX51" fmla="*/ 4128040 w 5030281"/>
              <a:gd name="connsiteY51" fmla="*/ 4332788 h 4409259"/>
              <a:gd name="connsiteX52" fmla="*/ 4124865 w 5030281"/>
              <a:gd name="connsiteY52" fmla="*/ 4342313 h 4409259"/>
              <a:gd name="connsiteX53" fmla="*/ 4121690 w 5030281"/>
              <a:gd name="connsiteY53" fmla="*/ 4367713 h 4409259"/>
              <a:gd name="connsiteX54" fmla="*/ 4118825 w 5030281"/>
              <a:gd name="connsiteY54" fmla="*/ 4409259 h 4409259"/>
              <a:gd name="connsiteX55" fmla="*/ 0 w 5030281"/>
              <a:gd name="connsiteY55" fmla="*/ 4409259 h 440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30281" h="4409259">
                <a:moveTo>
                  <a:pt x="4407142" y="4270592"/>
                </a:moveTo>
                <a:lnTo>
                  <a:pt x="4407134" y="4270633"/>
                </a:lnTo>
                <a:cubicBezTo>
                  <a:pt x="4406738" y="4272329"/>
                  <a:pt x="4406368" y="4273780"/>
                  <a:pt x="4406717" y="4272327"/>
                </a:cubicBezTo>
                <a:close/>
                <a:moveTo>
                  <a:pt x="0" y="0"/>
                </a:moveTo>
                <a:lnTo>
                  <a:pt x="5030281" y="0"/>
                </a:lnTo>
                <a:lnTo>
                  <a:pt x="5030281" y="3840905"/>
                </a:lnTo>
                <a:lnTo>
                  <a:pt x="4975765" y="3770813"/>
                </a:lnTo>
                <a:cubicBezTo>
                  <a:pt x="4964951" y="3756909"/>
                  <a:pt x="4956525" y="3741300"/>
                  <a:pt x="4947190" y="3726363"/>
                </a:cubicBezTo>
                <a:cubicBezTo>
                  <a:pt x="4930066" y="3698965"/>
                  <a:pt x="4913323" y="3671330"/>
                  <a:pt x="4896390" y="3643813"/>
                </a:cubicBezTo>
                <a:cubicBezTo>
                  <a:pt x="4869877" y="3600730"/>
                  <a:pt x="4846754" y="3572434"/>
                  <a:pt x="4813840" y="3535863"/>
                </a:cubicBezTo>
                <a:cubicBezTo>
                  <a:pt x="4807833" y="3529188"/>
                  <a:pt x="4801908" y="3522288"/>
                  <a:pt x="4794790" y="3516813"/>
                </a:cubicBezTo>
                <a:cubicBezTo>
                  <a:pt x="4788027" y="3511611"/>
                  <a:pt x="4779665" y="3508846"/>
                  <a:pt x="4772565" y="3504113"/>
                </a:cubicBezTo>
                <a:cubicBezTo>
                  <a:pt x="4766926" y="3500354"/>
                  <a:pt x="4761982" y="3495646"/>
                  <a:pt x="4756690" y="3491413"/>
                </a:cubicBezTo>
                <a:cubicBezTo>
                  <a:pt x="4745915" y="3482793"/>
                  <a:pt x="4733407" y="3476596"/>
                  <a:pt x="4721765" y="3469188"/>
                </a:cubicBezTo>
                <a:cubicBezTo>
                  <a:pt x="4693563" y="3451241"/>
                  <a:pt x="4674501" y="3446664"/>
                  <a:pt x="4645565" y="3434263"/>
                </a:cubicBezTo>
                <a:cubicBezTo>
                  <a:pt x="4641215" y="3432399"/>
                  <a:pt x="4637098" y="3430030"/>
                  <a:pt x="4632865" y="3427913"/>
                </a:cubicBezTo>
                <a:cubicBezTo>
                  <a:pt x="4632865" y="3427913"/>
                  <a:pt x="4611761" y="3423337"/>
                  <a:pt x="4601115" y="3421563"/>
                </a:cubicBezTo>
                <a:cubicBezTo>
                  <a:pt x="4592699" y="3420160"/>
                  <a:pt x="4584234" y="3418875"/>
                  <a:pt x="4575715" y="3418388"/>
                </a:cubicBezTo>
                <a:cubicBezTo>
                  <a:pt x="4547167" y="3416757"/>
                  <a:pt x="4518565" y="3416271"/>
                  <a:pt x="4489990" y="3415213"/>
                </a:cubicBezTo>
                <a:lnTo>
                  <a:pt x="4480465" y="3418388"/>
                </a:lnTo>
                <a:cubicBezTo>
                  <a:pt x="4464403" y="3423742"/>
                  <a:pt x="4462259" y="3434905"/>
                  <a:pt x="4458240" y="3446963"/>
                </a:cubicBezTo>
                <a:lnTo>
                  <a:pt x="4451890" y="3466013"/>
                </a:lnTo>
                <a:cubicBezTo>
                  <a:pt x="4450683" y="3469633"/>
                  <a:pt x="4447657" y="3472363"/>
                  <a:pt x="4445540" y="3475538"/>
                </a:cubicBezTo>
                <a:lnTo>
                  <a:pt x="4432840" y="3494588"/>
                </a:lnTo>
                <a:cubicBezTo>
                  <a:pt x="4429127" y="3500157"/>
                  <a:pt x="4428893" y="3507391"/>
                  <a:pt x="4426490" y="3513638"/>
                </a:cubicBezTo>
                <a:cubicBezTo>
                  <a:pt x="4423597" y="3521161"/>
                  <a:pt x="4418023" y="3518930"/>
                  <a:pt x="4416965" y="3535863"/>
                </a:cubicBezTo>
                <a:cubicBezTo>
                  <a:pt x="4415907" y="3552796"/>
                  <a:pt x="4420845" y="3600438"/>
                  <a:pt x="4420140" y="3615238"/>
                </a:cubicBezTo>
                <a:cubicBezTo>
                  <a:pt x="4419784" y="3622713"/>
                  <a:pt x="4417675" y="3630013"/>
                  <a:pt x="4416965" y="3637463"/>
                </a:cubicBezTo>
                <a:cubicBezTo>
                  <a:pt x="4415557" y="3652251"/>
                  <a:pt x="4414361" y="3667070"/>
                  <a:pt x="4413790" y="3681913"/>
                </a:cubicBezTo>
                <a:cubicBezTo>
                  <a:pt x="4412244" y="3722114"/>
                  <a:pt x="4412256" y="3762366"/>
                  <a:pt x="4410615" y="3802563"/>
                </a:cubicBezTo>
                <a:cubicBezTo>
                  <a:pt x="4410138" y="3814243"/>
                  <a:pt x="4408193" y="3825823"/>
                  <a:pt x="4407440" y="3837488"/>
                </a:cubicBezTo>
                <a:cubicBezTo>
                  <a:pt x="4406076" y="3858637"/>
                  <a:pt x="4405323" y="3879821"/>
                  <a:pt x="4404265" y="3900988"/>
                </a:cubicBezTo>
                <a:cubicBezTo>
                  <a:pt x="4394653" y="3977887"/>
                  <a:pt x="4409508" y="3862859"/>
                  <a:pt x="4394740" y="3961313"/>
                </a:cubicBezTo>
                <a:cubicBezTo>
                  <a:pt x="4393318" y="3970791"/>
                  <a:pt x="4392623" y="3980363"/>
                  <a:pt x="4391565" y="3989888"/>
                </a:cubicBezTo>
                <a:cubicBezTo>
                  <a:pt x="4388148" y="4003557"/>
                  <a:pt x="4387161" y="4006069"/>
                  <a:pt x="4385215" y="4021638"/>
                </a:cubicBezTo>
                <a:cubicBezTo>
                  <a:pt x="4377584" y="4082687"/>
                  <a:pt x="4386098" y="4029040"/>
                  <a:pt x="4378865" y="4072438"/>
                </a:cubicBezTo>
                <a:cubicBezTo>
                  <a:pt x="4374501" y="4098620"/>
                  <a:pt x="4383098" y="4125355"/>
                  <a:pt x="4385215" y="4151813"/>
                </a:cubicBezTo>
                <a:cubicBezTo>
                  <a:pt x="4387332" y="4157105"/>
                  <a:pt x="4389927" y="4162229"/>
                  <a:pt x="4391565" y="4167688"/>
                </a:cubicBezTo>
                <a:cubicBezTo>
                  <a:pt x="4394282" y="4176745"/>
                  <a:pt x="4393724" y="4184707"/>
                  <a:pt x="4397915" y="4193088"/>
                </a:cubicBezTo>
                <a:cubicBezTo>
                  <a:pt x="4402525" y="4202309"/>
                  <a:pt x="4406212" y="4201702"/>
                  <a:pt x="4407440" y="4212138"/>
                </a:cubicBezTo>
                <a:cubicBezTo>
                  <a:pt x="4409176" y="4226891"/>
                  <a:pt x="4409557" y="4241771"/>
                  <a:pt x="4410615" y="4256588"/>
                </a:cubicBezTo>
                <a:cubicBezTo>
                  <a:pt x="4409374" y="4261551"/>
                  <a:pt x="4408487" y="4265122"/>
                  <a:pt x="4407866" y="4267634"/>
                </a:cubicBezTo>
                <a:lnTo>
                  <a:pt x="4407142" y="4270592"/>
                </a:lnTo>
                <a:lnTo>
                  <a:pt x="4407705" y="4267473"/>
                </a:lnTo>
                <a:cubicBezTo>
                  <a:pt x="4407458" y="4267949"/>
                  <a:pt x="4406543" y="4270842"/>
                  <a:pt x="4404265" y="4278813"/>
                </a:cubicBezTo>
                <a:cubicBezTo>
                  <a:pt x="4396292" y="4306720"/>
                  <a:pt x="4405528" y="4278200"/>
                  <a:pt x="4397915" y="4301038"/>
                </a:cubicBezTo>
                <a:cubicBezTo>
                  <a:pt x="4397915" y="4301038"/>
                  <a:pt x="4385323" y="4305627"/>
                  <a:pt x="4378865" y="4307388"/>
                </a:cubicBezTo>
                <a:cubicBezTo>
                  <a:pt x="4373659" y="4308808"/>
                  <a:pt x="4368282" y="4309505"/>
                  <a:pt x="4362990" y="4310563"/>
                </a:cubicBezTo>
                <a:lnTo>
                  <a:pt x="4248690" y="4313738"/>
                </a:lnTo>
                <a:cubicBezTo>
                  <a:pt x="4222225" y="4314606"/>
                  <a:pt x="4195732" y="4315091"/>
                  <a:pt x="4169315" y="4316913"/>
                </a:cubicBezTo>
                <a:cubicBezTo>
                  <a:pt x="4163849" y="4317290"/>
                  <a:pt x="4139697" y="4325490"/>
                  <a:pt x="4137565" y="4326438"/>
                </a:cubicBezTo>
                <a:cubicBezTo>
                  <a:pt x="4134078" y="4327988"/>
                  <a:pt x="4130424" y="4329808"/>
                  <a:pt x="4128040" y="4332788"/>
                </a:cubicBezTo>
                <a:cubicBezTo>
                  <a:pt x="4125949" y="4335401"/>
                  <a:pt x="4125464" y="4339020"/>
                  <a:pt x="4124865" y="4342313"/>
                </a:cubicBezTo>
                <a:cubicBezTo>
                  <a:pt x="4123339" y="4350708"/>
                  <a:pt x="4122748" y="4359246"/>
                  <a:pt x="4121690" y="4367713"/>
                </a:cubicBezTo>
                <a:lnTo>
                  <a:pt x="4118825" y="4409259"/>
                </a:lnTo>
                <a:lnTo>
                  <a:pt x="0" y="4409259"/>
                </a:lnTo>
                <a:close/>
              </a:path>
            </a:pathLst>
          </a:custGeom>
        </p:spPr>
      </p:pic>
      <p:sp>
        <p:nvSpPr>
          <p:cNvPr id="3" name="Date">
            <a:extLst>
              <a:ext uri="{FF2B5EF4-FFF2-40B4-BE49-F238E27FC236}">
                <a16:creationId xmlns:a16="http://schemas.microsoft.com/office/drawing/2014/main" id="{4F782017-7D24-2951-C786-B1B018BEF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4" name="Presented by">
            <a:extLst>
              <a:ext uri="{FF2B5EF4-FFF2-40B4-BE49-F238E27FC236}">
                <a16:creationId xmlns:a16="http://schemas.microsoft.com/office/drawing/2014/main" id="{36A66533-2CF3-9E5D-DC6B-2BE60421A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7" name="Subheading">
            <a:extLst>
              <a:ext uri="{FF2B5EF4-FFF2-40B4-BE49-F238E27FC236}">
                <a16:creationId xmlns:a16="http://schemas.microsoft.com/office/drawing/2014/main" id="{4F8A4786-823A-DC7C-0C5D-4C864853FC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79ABE05D-5CBB-3608-74EC-D1CEABD6D5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2DAEAD4-91EA-32DA-9085-A86459E89B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pyright ©2024 Version 1. All rights reserved.">
            <a:extLst>
              <a:ext uri="{FF2B5EF4-FFF2-40B4-BE49-F238E27FC236}">
                <a16:creationId xmlns:a16="http://schemas.microsoft.com/office/drawing/2014/main" id="{34BCD4C8-E988-36AC-4DC7-C2EA6977B6A4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9" name="Version1-Logo-Negative-RGB">
            <a:extLst>
              <a:ext uri="{FF2B5EF4-FFF2-40B4-BE49-F238E27FC236}">
                <a16:creationId xmlns:a16="http://schemas.microsoft.com/office/drawing/2014/main" id="{BBA60259-91F6-97CE-6641-FD9BBCAC7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34" y="226331"/>
            <a:ext cx="2579068" cy="793722"/>
          </a:xfrm>
          <a:prstGeom prst="rect">
            <a:avLst/>
          </a:prstGeom>
        </p:spPr>
      </p:pic>
      <p:pic>
        <p:nvPicPr>
          <p:cNvPr id="21" name="Version1-Triangle-RGB">
            <a:extLst>
              <a:ext uri="{FF2B5EF4-FFF2-40B4-BE49-F238E27FC236}">
                <a16:creationId xmlns:a16="http://schemas.microsoft.com/office/drawing/2014/main" id="{93D16D45-3594-A4D9-9E7B-209BDE26A8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80860" y="1201237"/>
            <a:ext cx="5030281" cy="4409259"/>
          </a:xfrm>
          <a:custGeom>
            <a:avLst/>
            <a:gdLst>
              <a:gd name="connsiteX0" fmla="*/ 1149891 w 5030281"/>
              <a:gd name="connsiteY0" fmla="*/ 2754813 h 4409259"/>
              <a:gd name="connsiteX1" fmla="*/ 870491 w 5030281"/>
              <a:gd name="connsiteY1" fmla="*/ 2757988 h 4409259"/>
              <a:gd name="connsiteX2" fmla="*/ 800641 w 5030281"/>
              <a:gd name="connsiteY2" fmla="*/ 2919913 h 4409259"/>
              <a:gd name="connsiteX3" fmla="*/ 987966 w 5030281"/>
              <a:gd name="connsiteY3" fmla="*/ 3129463 h 4409259"/>
              <a:gd name="connsiteX4" fmla="*/ 0 w 5030281"/>
              <a:gd name="connsiteY4" fmla="*/ 0 h 4409259"/>
              <a:gd name="connsiteX5" fmla="*/ 5030281 w 5030281"/>
              <a:gd name="connsiteY5" fmla="*/ 0 h 4409259"/>
              <a:gd name="connsiteX6" fmla="*/ 5030281 w 5030281"/>
              <a:gd name="connsiteY6" fmla="*/ 4409259 h 4409259"/>
              <a:gd name="connsiteX7" fmla="*/ 0 w 5030281"/>
              <a:gd name="connsiteY7" fmla="*/ 4409259 h 440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281" h="4409259">
                <a:moveTo>
                  <a:pt x="1149891" y="2754813"/>
                </a:moveTo>
                <a:lnTo>
                  <a:pt x="870491" y="2757988"/>
                </a:lnTo>
                <a:lnTo>
                  <a:pt x="800641" y="2919913"/>
                </a:lnTo>
                <a:lnTo>
                  <a:pt x="987966" y="3129463"/>
                </a:lnTo>
                <a:close/>
                <a:moveTo>
                  <a:pt x="0" y="0"/>
                </a:moveTo>
                <a:lnTo>
                  <a:pt x="5030281" y="0"/>
                </a:lnTo>
                <a:lnTo>
                  <a:pt x="5030281" y="4409259"/>
                </a:lnTo>
                <a:lnTo>
                  <a:pt x="0" y="4409259"/>
                </a:lnTo>
                <a:close/>
              </a:path>
            </a:pathLst>
          </a:custGeom>
        </p:spPr>
      </p:pic>
      <p:sp>
        <p:nvSpPr>
          <p:cNvPr id="5" name="Date">
            <a:extLst>
              <a:ext uri="{FF2B5EF4-FFF2-40B4-BE49-F238E27FC236}">
                <a16:creationId xmlns:a16="http://schemas.microsoft.com/office/drawing/2014/main" id="{ACED858D-3FA6-BECF-1734-640252B02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6000" y="6129143"/>
            <a:ext cx="5400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Date: month, year</a:t>
            </a:r>
          </a:p>
        </p:txBody>
      </p:sp>
      <p:sp>
        <p:nvSpPr>
          <p:cNvPr id="7" name="Presented by">
            <a:extLst>
              <a:ext uri="{FF2B5EF4-FFF2-40B4-BE49-F238E27FC236}">
                <a16:creationId xmlns:a16="http://schemas.microsoft.com/office/drawing/2014/main" id="{3E295CA6-8888-4D52-2F7D-44B5BB113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828175"/>
            <a:ext cx="914400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Presented by: Name</a:t>
            </a:r>
          </a:p>
        </p:txBody>
      </p:sp>
      <p:sp>
        <p:nvSpPr>
          <p:cNvPr id="8" name="Subheading">
            <a:extLst>
              <a:ext uri="{FF2B5EF4-FFF2-40B4-BE49-F238E27FC236}">
                <a16:creationId xmlns:a16="http://schemas.microsoft.com/office/drawing/2014/main" id="{AEBFC7D3-7ACC-25F1-CD40-D041AE3468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3310"/>
            <a:ext cx="9144000" cy="781507"/>
          </a:xfr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  <a:cs typeface="Kumbh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</a:t>
            </a:r>
          </a:p>
          <a:p>
            <a:r>
              <a:rPr lang="en-GB"/>
              <a:t>on two lines</a:t>
            </a:r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F8EF456-57A9-47AB-C1F9-8F7857BD2B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7939"/>
            <a:ext cx="9144000" cy="1938992"/>
          </a:xfrm>
        </p:spPr>
        <p:txBody>
          <a:bodyPr lIns="0" tIns="0" rIns="0" bIns="0" anchor="ctr" anchorCtr="0">
            <a:spAutoFit/>
          </a:bodyPr>
          <a:lstStyle>
            <a:lvl1pPr algn="ctr">
              <a:defRPr sz="7000">
                <a:solidFill>
                  <a:schemeClr val="bg1"/>
                </a:solidFill>
                <a:effectLst>
                  <a:outerShdw blurRad="190500" dist="635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PRESENTATION</a:t>
            </a:r>
            <a:br>
              <a:rPr lang="en-GB"/>
            </a:br>
            <a:r>
              <a:rPr lang="en-GB"/>
              <a:t>HEADING</a:t>
            </a:r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1FB4B94-56EF-C8AB-756C-B1E40851CD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ark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©2024 Version 1. All rights reserved.">
            <a:extLst>
              <a:ext uri="{FF2B5EF4-FFF2-40B4-BE49-F238E27FC236}">
                <a16:creationId xmlns:a16="http://schemas.microsoft.com/office/drawing/2014/main" id="{A1F803FB-0DD0-DF57-3E3D-572DF061E2E0}"/>
              </a:ext>
            </a:extLst>
          </p:cNvPr>
          <p:cNvSpPr txBox="1"/>
          <p:nvPr userDrawn="1"/>
        </p:nvSpPr>
        <p:spPr>
          <a:xfrm>
            <a:off x="378822" y="6523947"/>
            <a:ext cx="37555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600" b="0" i="0">
                <a:solidFill>
                  <a:schemeClr val="bg1"/>
                </a:solidFill>
                <a:latin typeface="+mn-lt"/>
                <a:cs typeface="Kumbh Sans Light" pitchFamily="2" charset="77"/>
              </a:rPr>
              <a:t>Classification: Controlled. Copyright ©2025 Version 1. All rights reserved.</a:t>
            </a:r>
          </a:p>
        </p:txBody>
      </p:sp>
      <p:pic>
        <p:nvPicPr>
          <p:cNvPr id="8" name="Version1-Triangle-RGB">
            <a:extLst>
              <a:ext uri="{FF2B5EF4-FFF2-40B4-BE49-F238E27FC236}">
                <a16:creationId xmlns:a16="http://schemas.microsoft.com/office/drawing/2014/main" id="{7575567F-A908-C39A-A5AA-1F63E2BEC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4853" y="777940"/>
            <a:ext cx="6048647" cy="5302120"/>
          </a:xfrm>
          <a:prstGeom prst="rect">
            <a:avLst/>
          </a:prstGeom>
        </p:spPr>
      </p:pic>
      <p:pic>
        <p:nvPicPr>
          <p:cNvPr id="9" name="Version1-Logo-Negative-RGB">
            <a:extLst>
              <a:ext uri="{FF2B5EF4-FFF2-40B4-BE49-F238E27FC236}">
                <a16:creationId xmlns:a16="http://schemas.microsoft.com/office/drawing/2014/main" id="{8AB96615-AA1C-3613-31C0-A3CE9DC2E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2000" y="6142703"/>
            <a:ext cx="1902995" cy="585657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58B800B-E87C-1587-7CE5-9576BE3EA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35092" y="2235200"/>
            <a:ext cx="8561343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5000">
                <a:solidFill>
                  <a:schemeClr val="bg1"/>
                </a:solidFill>
                <a:effectLst>
                  <a:outerShdw blurRad="190500" dist="63500" algn="tl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Divider slide title</a:t>
            </a:r>
            <a:br>
              <a:rPr lang="en-GB"/>
            </a:br>
            <a:r>
              <a:rPr lang="en-GB"/>
              <a:t>on two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C4767-8F3F-40CE-96A3-E8B47B207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9389419" y="6485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9AC47-6102-1BE7-8D2D-8C1BAA1B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CB73-9D33-D0E0-5348-57095904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846EBD-A4A4-0664-4481-F3AC33D7D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9419" y="6478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1FFC678D-16F9-46C6-AC8C-6F96200F0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6" r:id="rId8"/>
    <p:sldLayoutId id="2147483658" r:id="rId9"/>
    <p:sldLayoutId id="2147483659" r:id="rId10"/>
    <p:sldLayoutId id="2147483702" r:id="rId11"/>
    <p:sldLayoutId id="2147483701" r:id="rId12"/>
    <p:sldLayoutId id="2147483665" r:id="rId13"/>
    <p:sldLayoutId id="214748369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92" r:id="rId21"/>
    <p:sldLayoutId id="214748369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793AF-82A2-90BE-525F-1FD5E860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3191"/>
            <a:ext cx="9144000" cy="2908489"/>
          </a:xfrm>
        </p:spPr>
        <p:txBody>
          <a:bodyPr/>
          <a:lstStyle/>
          <a:p>
            <a:r>
              <a:rPr lang="en-GB"/>
              <a:t>Assurance Services for the Retail Electricity Market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DC4F23-EF75-670F-D5CB-5210103FE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 </a:t>
            </a:r>
            <a:r>
              <a:rPr lang="en-GB"/>
              <a:t>19</a:t>
            </a:r>
            <a:r>
              <a:rPr lang="en-GB" baseline="30000"/>
              <a:t>th</a:t>
            </a:r>
            <a:r>
              <a:rPr lang="en-GB" dirty="0"/>
              <a:t> November 2025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42B55A-2839-99E8-E466-5DC726C66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Version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A383AA-1E91-CCC5-18F7-AAD589ED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911899"/>
            <a:ext cx="9144000" cy="781507"/>
          </a:xfrm>
        </p:spPr>
        <p:txBody>
          <a:bodyPr/>
          <a:lstStyle/>
          <a:p>
            <a:r>
              <a:rPr lang="en-GB" sz="2800" b="1"/>
              <a:t>Industry Governance Group (IGG)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D8C89-F9D7-0700-52B8-441CF587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4B16E-670E-5CCC-E551-BD026A97F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754E6ED-2BCB-36C6-BEEE-8B2AC78C7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200" y="1243173"/>
            <a:ext cx="5594360" cy="5365513"/>
          </a:xfrm>
        </p:spPr>
        <p:txBody>
          <a:bodyPr vert="horz" lIns="0" tIns="0" rIns="0" bIns="0" rtlCol="0" anchor="t">
            <a:normAutofit/>
          </a:bodyPr>
          <a:lstStyle/>
          <a:p>
            <a:pPr marL="285750" lvl="1" indent="-285750">
              <a:buClrTx/>
            </a:pPr>
            <a:r>
              <a:rPr lang="en-GB" sz="1800" b="1" dirty="0">
                <a:latin typeface="Avenir Next LT Pro"/>
                <a:cs typeface="Times New Roman"/>
              </a:rPr>
              <a:t>Annual Assurance Declaration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 dirty="0">
                <a:latin typeface="Avenir Next LT Pro"/>
                <a:ea typeface="Times New Roman" panose="02020603050405020304" pitchFamily="18" charset="0"/>
                <a:cs typeface="Times New Roman"/>
              </a:rPr>
              <a:t>Section 4.3.1. - New Entrants and Market Participant Assurance Strategy and Approach outlined the completion of this form.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 dirty="0">
                <a:latin typeface="Avenir Next LT Pro"/>
                <a:ea typeface="Times New Roman" panose="02020603050405020304" pitchFamily="18" charset="0"/>
                <a:cs typeface="Times New Roman"/>
              </a:rPr>
              <a:t>The Annual assurance declaration and return is part of ‘Phase 2 – Continual Assessment’ assurance.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  <a:cs typeface="Times New Roman"/>
              </a:rPr>
              <a:t>Declaration period Jan – Dec 2025 (calendar year).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  <a:cs typeface="Times New Roman"/>
              </a:rPr>
              <a:t>The 2025 template has been issued to IGG reps for </a:t>
            </a:r>
            <a:r>
              <a:rPr lang="en-GB" sz="1800">
                <a:ea typeface="Times New Roman" panose="02020603050405020304" pitchFamily="18" charset="0"/>
                <a:cs typeface="Times New Roman"/>
              </a:rPr>
              <a:t>information in</a:t>
            </a:r>
            <a:r>
              <a:rPr lang="en-GB" sz="1800" dirty="0">
                <a:ea typeface="Times New Roman" panose="02020603050405020304" pitchFamily="18" charset="0"/>
                <a:cs typeface="Times New Roman"/>
              </a:rPr>
              <a:t> conjunction with this presentation.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>
                <a:latin typeface="Avenir Next LT Pro"/>
                <a:cs typeface="Times New Roman"/>
              </a:rPr>
              <a:t>The following slides provide guidance for Supplier completion.</a:t>
            </a:r>
          </a:p>
          <a:p>
            <a:pPr marL="895350" lvl="1" indent="-352425">
              <a:buFont typeface="Courier New" panose="02070309020205020404" pitchFamily="49" charset="0"/>
              <a:buChar char="o"/>
            </a:pPr>
            <a:r>
              <a:rPr lang="en-GB" sz="1800">
                <a:latin typeface="Avenir Next LT Pro"/>
                <a:cs typeface="Times New Roman"/>
              </a:rPr>
              <a:t>A drop-in clinic is being arranged for week commencing 8</a:t>
            </a:r>
            <a:r>
              <a:rPr lang="en-GB" sz="1800" baseline="30000">
                <a:latin typeface="Avenir Next LT Pro"/>
                <a:cs typeface="Times New Roman"/>
              </a:rPr>
              <a:t>th</a:t>
            </a:r>
            <a:r>
              <a:rPr lang="en-GB" sz="1800">
                <a:latin typeface="Avenir Next LT Pro"/>
                <a:cs typeface="Times New Roman"/>
              </a:rPr>
              <a:t> December to address Supplier queries.</a:t>
            </a:r>
            <a:endParaRPr lang="en-GB" sz="1800">
              <a:latin typeface="Avenir Next LT Pro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156DE8-C49E-0602-8AF4-53927BB45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492169"/>
              </p:ext>
            </p:extLst>
          </p:nvPr>
        </p:nvGraphicFramePr>
        <p:xfrm>
          <a:off x="4905768" y="9006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04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77F0-97BE-5348-32BF-ED43702A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3E933F-E342-322A-053A-51B712E1E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18809D-19AB-D4D7-E4D4-07542BC23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41527"/>
            <a:ext cx="5594360" cy="1936773"/>
          </a:xfr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85750" lvl="1" indent="-193675">
              <a:buClrTx/>
            </a:pPr>
            <a:r>
              <a:rPr lang="en-GB" sz="18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Template fields that will be prepopulated for each Supplier: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Supplier ID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Organisation Name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Date: (this will be as at the calendar year end 31</a:t>
            </a:r>
            <a:r>
              <a:rPr lang="en-GB" sz="1600" baseline="300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st</a:t>
            </a: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December 2025)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Supplier Categorisation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47412-B044-2531-BF41-1BCC1677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6" y="1047963"/>
            <a:ext cx="4793088" cy="525523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4F8664F-F20A-C89E-231F-8D93049EF68E}"/>
              </a:ext>
            </a:extLst>
          </p:cNvPr>
          <p:cNvSpPr/>
          <p:nvPr/>
        </p:nvSpPr>
        <p:spPr>
          <a:xfrm rot="11309636">
            <a:off x="5060764" y="1577486"/>
            <a:ext cx="1369625" cy="23529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3CFAEC-14EB-4FBA-151C-77EA9409BB79}"/>
              </a:ext>
            </a:extLst>
          </p:cNvPr>
          <p:cNvSpPr/>
          <p:nvPr/>
        </p:nvSpPr>
        <p:spPr>
          <a:xfrm rot="11285540">
            <a:off x="5079546" y="1862685"/>
            <a:ext cx="1369625" cy="23529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1C7BAE-515B-F5B5-1AC6-6533B57E51F6}"/>
              </a:ext>
            </a:extLst>
          </p:cNvPr>
          <p:cNvSpPr/>
          <p:nvPr/>
        </p:nvSpPr>
        <p:spPr>
          <a:xfrm rot="8362502">
            <a:off x="4745672" y="3016051"/>
            <a:ext cx="1975984" cy="28524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A701F8E-A476-E350-966C-CA4DBF45AC7F}"/>
              </a:ext>
            </a:extLst>
          </p:cNvPr>
          <p:cNvSpPr txBox="1">
            <a:spLocks/>
          </p:cNvSpPr>
          <p:nvPr/>
        </p:nvSpPr>
        <p:spPr>
          <a:xfrm>
            <a:off x="6102862" y="3379993"/>
            <a:ext cx="5594360" cy="419370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193675">
              <a:buClrTx/>
            </a:pPr>
            <a:r>
              <a:rPr lang="en-GB" sz="18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Supplier to update: </a:t>
            </a: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Address and contact details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09DFC4A-8435-0E23-7EF2-F62DE486D118}"/>
              </a:ext>
            </a:extLst>
          </p:cNvPr>
          <p:cNvSpPr txBox="1">
            <a:spLocks/>
          </p:cNvSpPr>
          <p:nvPr/>
        </p:nvSpPr>
        <p:spPr>
          <a:xfrm>
            <a:off x="6102862" y="4101056"/>
            <a:ext cx="5594360" cy="2072041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193675">
              <a:buClrTx/>
            </a:pPr>
            <a:r>
              <a:rPr lang="en-GB" sz="18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Market Segments certified: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Assurance Certified: Cells should be deleted accordingly with either a Yes or No response.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MPRN Volumes: It is noted that there can be timing variances as can be constantly changing with CoS processes.</a:t>
            </a:r>
          </a:p>
          <a:p>
            <a:pPr marL="742950" lvl="2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Key Assurance assessment is whether Suppliers have potentially drifted into segments not certified.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376B12-E669-4E48-2A9A-FAEF4E7A2421}"/>
              </a:ext>
            </a:extLst>
          </p:cNvPr>
          <p:cNvSpPr/>
          <p:nvPr/>
        </p:nvSpPr>
        <p:spPr>
          <a:xfrm rot="7956730">
            <a:off x="4670051" y="3516218"/>
            <a:ext cx="2087393" cy="28524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B092DD-13B5-C270-6C4A-39796EDDAC05}"/>
              </a:ext>
            </a:extLst>
          </p:cNvPr>
          <p:cNvSpPr/>
          <p:nvPr/>
        </p:nvSpPr>
        <p:spPr>
          <a:xfrm rot="12425239">
            <a:off x="5021621" y="3171530"/>
            <a:ext cx="1023267" cy="25989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7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F3E7B-663E-C4F0-25AC-E396FE3F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49E07-E8D0-5E31-664A-C85D9768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826464"/>
            <a:ext cx="7443708" cy="37150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A20A24-68EA-B53E-3651-41113317F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1494908-4ED8-FB0A-C867-A9ABA09298F6}"/>
              </a:ext>
            </a:extLst>
          </p:cNvPr>
          <p:cNvSpPr txBox="1">
            <a:spLocks/>
          </p:cNvSpPr>
          <p:nvPr/>
        </p:nvSpPr>
        <p:spPr>
          <a:xfrm>
            <a:off x="5250094" y="4140485"/>
            <a:ext cx="6443690" cy="2065106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ClrTx/>
            </a:pPr>
            <a:endParaRPr lang="en-GB" sz="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742950" lvl="2" indent="-285750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Please include any Material changes that have:</a:t>
            </a:r>
          </a:p>
          <a:p>
            <a:pPr marL="1200150" lvl="3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Completed during the period</a:t>
            </a:r>
          </a:p>
          <a:p>
            <a:pPr marL="1200150" lvl="3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Have commenced and remain open at the period end (date should be left blank)</a:t>
            </a:r>
          </a:p>
          <a:p>
            <a:pPr marL="1200150" lvl="3" indent="-285750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Changes assessed as requiring no Assurance (either internally or conjunction with RMDS/Assurance Body)</a:t>
            </a:r>
          </a:p>
          <a:p>
            <a:pPr marL="742950" lvl="2" indent="-285750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NB, reference will be from Suppliers records</a:t>
            </a:r>
          </a:p>
          <a:p>
            <a:pPr marL="914400" lvl="3" indent="0">
              <a:buClrTx/>
              <a:buNone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5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1543-762E-E886-9FC6-F640505EC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B32A61-8673-0031-0306-8635B4417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21D2A73-31E2-1A8E-9F47-EFABEE3E66C1}"/>
              </a:ext>
            </a:extLst>
          </p:cNvPr>
          <p:cNvSpPr txBox="1">
            <a:spLocks/>
          </p:cNvSpPr>
          <p:nvPr/>
        </p:nvSpPr>
        <p:spPr>
          <a:xfrm>
            <a:off x="1884702" y="5126804"/>
            <a:ext cx="8422596" cy="1037689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ClrTx/>
            </a:pPr>
            <a:endParaRPr lang="en-GB" sz="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742950" lvl="2" indent="-285750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Please provide your Production EMMA Server Infrastructure specifications.  The Min  Spec is for guidance.</a:t>
            </a:r>
          </a:p>
          <a:p>
            <a:pPr marL="742950" lvl="2" indent="-285750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This is for the Large EMMA spec, where a Small EMMA is in place the template will  reflect the Small EMMA specification.</a:t>
            </a:r>
          </a:p>
          <a:p>
            <a:pPr marL="914400" lvl="3" indent="0">
              <a:buClrTx/>
              <a:buNone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96E98-72E3-08DB-1E47-9DAF6ED7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58" y="826463"/>
            <a:ext cx="8600684" cy="42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48F0-323F-B8C7-47CF-D33F4654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B4A17-159B-00BA-2943-2847C6AD5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5EA467F-761E-8554-2342-5FDE01A0825A}"/>
              </a:ext>
            </a:extLst>
          </p:cNvPr>
          <p:cNvSpPr txBox="1">
            <a:spLocks/>
          </p:cNvSpPr>
          <p:nvPr/>
        </p:nvSpPr>
        <p:spPr>
          <a:xfrm>
            <a:off x="1884702" y="5126804"/>
            <a:ext cx="8422596" cy="1027415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ClrTx/>
            </a:pPr>
            <a:endParaRPr lang="en-GB" sz="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742950" lvl="2" indent="-285750">
              <a:buClrTx/>
            </a:pPr>
            <a:r>
              <a:rPr lang="en-GB" sz="1600">
                <a:latin typeface="Avenir Next LT Pro"/>
                <a:cs typeface="Times New Roman"/>
              </a:rPr>
              <a:t>Details of market interfacing systems at a high level.</a:t>
            </a:r>
          </a:p>
          <a:p>
            <a:pPr marL="742950" lvl="2" indent="-285750">
              <a:buClrTx/>
            </a:pPr>
            <a:r>
              <a:rPr lang="en-GB" sz="1600">
                <a:latin typeface="Avenir Next LT Pro"/>
                <a:cs typeface="Times New Roman"/>
              </a:rPr>
              <a:t>Where there are multiple test systems, please detail the overall number and use  for each instance.</a:t>
            </a:r>
          </a:p>
          <a:p>
            <a:pPr marL="914400" lvl="3" indent="0">
              <a:buClrTx/>
              <a:buNone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18FB0-9AF9-33C1-87EB-1E6CEF32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05" y="966068"/>
            <a:ext cx="8577001" cy="40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0BEB-278D-3DB3-7E09-E7B11A5C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6912B-8DD7-9EA0-E953-0AF13459D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1262B93-FC4A-B512-DB16-548202947499}"/>
              </a:ext>
            </a:extLst>
          </p:cNvPr>
          <p:cNvSpPr txBox="1">
            <a:spLocks/>
          </p:cNvSpPr>
          <p:nvPr/>
        </p:nvSpPr>
        <p:spPr>
          <a:xfrm>
            <a:off x="8167955" y="2104684"/>
            <a:ext cx="3724488" cy="2467316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ClrTx/>
            </a:pPr>
            <a:endParaRPr lang="en-GB" sz="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534988" lvl="2" indent="-360363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Insert ‘Y’ in one of the three options for each market message</a:t>
            </a:r>
          </a:p>
          <a:p>
            <a:pPr marL="534988" lvl="2" indent="-360363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For Hybrid only:</a:t>
            </a:r>
          </a:p>
          <a:p>
            <a:pPr marL="992188" lvl="3" indent="-360363">
              <a:buClrTx/>
              <a:buFont typeface="Courier New" panose="02070309020205020404" pitchFamily="49" charset="0"/>
              <a:buChar char="o"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Please include narrative in the comments box to advise selection criteria, an example has been provided in footnote </a:t>
            </a:r>
            <a:r>
              <a:rPr lang="en-GB" sz="1600" baseline="300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6 </a:t>
            </a:r>
          </a:p>
          <a:p>
            <a:pPr marL="534988" lvl="2" indent="-360363">
              <a:buClrTx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914400" lvl="3" indent="0">
              <a:buClrTx/>
              <a:buNone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07851-0668-773C-DC39-B016E3EB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1031672"/>
            <a:ext cx="7710836" cy="50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D476D-DD17-1636-B10C-62244E4F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2BF80-B6DE-81E1-6109-FCFD1B6B8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Continual Assessment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9292E66-CDE8-3280-1162-B17E7DE0629A}"/>
              </a:ext>
            </a:extLst>
          </p:cNvPr>
          <p:cNvSpPr txBox="1">
            <a:spLocks/>
          </p:cNvSpPr>
          <p:nvPr/>
        </p:nvSpPr>
        <p:spPr>
          <a:xfrm>
            <a:off x="6284361" y="2466975"/>
            <a:ext cx="5255126" cy="962026"/>
          </a:xfrm>
          <a:prstGeom prst="rect">
            <a:avLst/>
          </a:prstGeom>
          <a:ln w="15875">
            <a:solidFill>
              <a:schemeClr val="accent6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285750">
              <a:buClrTx/>
            </a:pPr>
            <a:endParaRPr lang="en-GB" sz="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534988" lvl="2" indent="-360363">
              <a:buClrTx/>
            </a:pPr>
            <a:r>
              <a:rPr lang="en-GB" sz="16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The declaration requires completion by a Main Board Director or equivalent (in an organisation that is without a main board).</a:t>
            </a:r>
          </a:p>
          <a:p>
            <a:pPr marL="534988" lvl="2" indent="-360363">
              <a:buClrTx/>
            </a:pPr>
            <a:endParaRPr lang="en-GB" sz="16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D8AAE-0325-6857-77EC-C8604778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44" y="1214324"/>
            <a:ext cx="5443697" cy="38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B2249A-0D0B-3759-70F5-53917702F778}"/>
              </a:ext>
            </a:extLst>
          </p:cNvPr>
          <p:cNvSpPr txBox="1"/>
          <p:nvPr/>
        </p:nvSpPr>
        <p:spPr>
          <a:xfrm>
            <a:off x="1524000" y="3157721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36D7C-28F6-0509-0A2A-A707ACAE9440}"/>
              </a:ext>
            </a:extLst>
          </p:cNvPr>
          <p:cNvSpPr txBox="1"/>
          <p:nvPr/>
        </p:nvSpPr>
        <p:spPr>
          <a:xfrm>
            <a:off x="1524000" y="456101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For more information,</a:t>
            </a:r>
          </a:p>
          <a:p>
            <a:pPr algn="ctr"/>
            <a:endParaRPr lang="en-GB" sz="1000">
              <a:solidFill>
                <a:schemeClr val="bg1"/>
              </a:solidFill>
            </a:endParaRPr>
          </a:p>
          <a:p>
            <a:pPr algn="ctr"/>
            <a:r>
              <a:rPr lang="en-GB" sz="2000">
                <a:solidFill>
                  <a:schemeClr val="bg1"/>
                </a:solidFill>
              </a:rPr>
              <a:t>Please visit version1.com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559F0-A7B7-FC38-C949-DF1666EECCC6}"/>
              </a:ext>
            </a:extLst>
          </p:cNvPr>
          <p:cNvSpPr txBox="1"/>
          <p:nvPr/>
        </p:nvSpPr>
        <p:spPr>
          <a:xfrm>
            <a:off x="209550" y="5857875"/>
            <a:ext cx="5067300" cy="60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0598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 Theme">
  <a:themeElements>
    <a:clrScheme name="Version 1 Custom">
      <a:dk1>
        <a:srgbClr val="052830"/>
      </a:dk1>
      <a:lt1>
        <a:srgbClr val="FFFFFF"/>
      </a:lt1>
      <a:dk2>
        <a:srgbClr val="052830"/>
      </a:dk2>
      <a:lt2>
        <a:srgbClr val="E8E8E8"/>
      </a:lt2>
      <a:accent1>
        <a:srgbClr val="052830"/>
      </a:accent1>
      <a:accent2>
        <a:srgbClr val="00C6C2"/>
      </a:accent2>
      <a:accent3>
        <a:srgbClr val="FDF7EA"/>
      </a:accent3>
      <a:accent4>
        <a:srgbClr val="E0D6CC"/>
      </a:accent4>
      <a:accent5>
        <a:srgbClr val="052830"/>
      </a:accent5>
      <a:accent6>
        <a:srgbClr val="00C6C2"/>
      </a:accent6>
      <a:hlink>
        <a:srgbClr val="00C6C2"/>
      </a:hlink>
      <a:folHlink>
        <a:srgbClr val="052830"/>
      </a:folHlink>
    </a:clrScheme>
    <a:fontScheme name="VersionOne">
      <a:majorFont>
        <a:latin typeface="Segoe U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A88D1A6A-8D26-4E9E-B97D-F9E0FDB5D27E}" vid="{062851EE-91DF-4DEC-8858-FD9F1B542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BD2D5ABA32741AE14A8F8FF21FD5C" ma:contentTypeVersion="13" ma:contentTypeDescription="Create a new document." ma:contentTypeScope="" ma:versionID="e46fe28d5d69f18100a1f1d39b2b16a4">
  <xsd:schema xmlns:xsd="http://www.w3.org/2001/XMLSchema" xmlns:xs="http://www.w3.org/2001/XMLSchema" xmlns:p="http://schemas.microsoft.com/office/2006/metadata/properties" xmlns:ns2="9711fdba-bc37-4591-abf7-6081758d32ac" xmlns:ns3="540a9a10-dcd5-4bf0-9817-1e28fa71e8f5" xmlns:ns4="ce75c346-2eea-48b4-abb0-68ed044fb146" targetNamespace="http://schemas.microsoft.com/office/2006/metadata/properties" ma:root="true" ma:fieldsID="066ba52bf2cc3bcf4280ce836967b68a" ns2:_="" ns3:_="" ns4:_="">
    <xsd:import namespace="9711fdba-bc37-4591-abf7-6081758d32ac"/>
    <xsd:import namespace="540a9a10-dcd5-4bf0-9817-1e28fa71e8f5"/>
    <xsd:import namespace="ce75c346-2eea-48b4-abb0-68ed044fb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1fdba-bc37-4591-abf7-6081758d32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9a10-dcd5-4bf0-9817-1e28fa71e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762961-495e-4f26-8edd-cfd6513d3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5c346-2eea-48b4-abb0-68ed044fb14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84024b-3738-4b1d-a4a1-753e82675482}" ma:internalName="TaxCatchAll" ma:showField="CatchAllData" ma:web="ce75c346-2eea-48b4-abb0-68ed044fb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75c346-2eea-48b4-abb0-68ed044fb146" xsi:nil="true"/>
    <lcf76f155ced4ddcb4097134ff3c332f xmlns="540a9a10-dcd5-4bf0-9817-1e28fa71e8f5">
      <Terms xmlns="http://schemas.microsoft.com/office/infopath/2007/PartnerControls"/>
    </lcf76f155ced4ddcb4097134ff3c332f>
    <SharedWithUsers xmlns="9711fdba-bc37-4591-abf7-6081758d32a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DFED33-BFF1-4731-BD7E-377FAEBA4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1fdba-bc37-4591-abf7-6081758d32ac"/>
    <ds:schemaRef ds:uri="540a9a10-dcd5-4bf0-9817-1e28fa71e8f5"/>
    <ds:schemaRef ds:uri="ce75c346-2eea-48b4-abb0-68ed044fb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B04042-225A-4326-8066-828EA522A6C7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documentManagement/types"/>
    <ds:schemaRef ds:uri="636ee51d-6136-423a-82dd-e8e94143541e"/>
    <ds:schemaRef ds:uri="401d9d7c-20fb-4fe2-8105-09010815c68d"/>
    <ds:schemaRef ds:uri="http://purl.org/dc/dcmitype/"/>
    <ds:schemaRef ds:uri="ce75c346-2eea-48b4-abb0-68ed044fb146"/>
    <ds:schemaRef ds:uri="540a9a10-dcd5-4bf0-9817-1e28fa71e8f5"/>
    <ds:schemaRef ds:uri="9711fdba-bc37-4591-abf7-6081758d32ac"/>
  </ds:schemaRefs>
</ds:datastoreItem>
</file>

<file path=customXml/itemProps3.xml><?xml version="1.0" encoding="utf-8"?>
<ds:datastoreItem xmlns:ds="http://schemas.openxmlformats.org/officeDocument/2006/customXml" ds:itemID="{F953791E-15C9-414F-BCA5-26BD2907CF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  <clbl:label id="{bf4b7b92-9708-4942-8fd7-f99d10f83297}" enabled="1" method="Standard" siteId="{fb01cb1d-bba8-4c1a-94ef-defd79c59a0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Version 1 corporate deck</Template>
  <TotalTime>416</TotalTime>
  <Words>486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Version 1 Theme</vt:lpstr>
      <vt:lpstr>Assurance Services for the Retail Electricity Market</vt:lpstr>
      <vt:lpstr>Continual Assessment</vt:lpstr>
      <vt:lpstr>Continual Assessment</vt:lpstr>
      <vt:lpstr>Continual Assessment</vt:lpstr>
      <vt:lpstr>Continual Assessment</vt:lpstr>
      <vt:lpstr>Continual Assessment</vt:lpstr>
      <vt:lpstr>Continual Assessment</vt:lpstr>
      <vt:lpstr>Continual Assessment</vt:lpstr>
      <vt:lpstr>PowerPoint Presentation</vt:lpstr>
    </vt:vector>
  </TitlesOfParts>
  <Manager/>
  <Company>Version 1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Jason Mcknight</dc:creator>
  <cp:keywords/>
  <dc:description/>
  <cp:lastModifiedBy>Jason Mcknight</cp:lastModifiedBy>
  <cp:revision>29</cp:revision>
  <cp:lastPrinted>2024-06-03T10:29:10Z</cp:lastPrinted>
  <dcterms:created xsi:type="dcterms:W3CDTF">2025-01-06T09:25:57Z</dcterms:created>
  <dcterms:modified xsi:type="dcterms:W3CDTF">2025-11-12T16:35:46Z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0x0101002D0BD2D5ABA32741AE14A8F8FF21FD5C</vt:lpwstr>
  </property>
  <property fmtid="{D5CDD505-2E9C-101B-9397-08002B2CF9AE}" pid="3" name="MediaServiceImageTags">
    <vt:lpwstr/>
  </property>
  <property fmtid="{D5CDD505-2E9C-101B-9397-08002B2CF9AE}" pid="4" name="Order">
    <vt:r8>6844400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