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22" r:id="rId2"/>
    <p:sldMasterId id="2147483907" r:id="rId3"/>
    <p:sldMasterId id="2147484087" r:id="rId4"/>
    <p:sldMasterId id="2147484144" r:id="rId5"/>
    <p:sldMasterId id="2147484725" r:id="rId6"/>
    <p:sldMasterId id="2147485629" r:id="rId7"/>
    <p:sldMasterId id="2147485672" r:id="rId8"/>
    <p:sldMasterId id="2147485851" r:id="rId9"/>
    <p:sldMasterId id="2147485864" r:id="rId10"/>
    <p:sldMasterId id="2147485883" r:id="rId11"/>
  </p:sldMasterIdLst>
  <p:notesMasterIdLst>
    <p:notesMasterId r:id="rId48"/>
  </p:notesMasterIdLst>
  <p:handoutMasterIdLst>
    <p:handoutMasterId r:id="rId49"/>
  </p:handoutMasterIdLst>
  <p:sldIdLst>
    <p:sldId id="481" r:id="rId12"/>
    <p:sldId id="1281" r:id="rId13"/>
    <p:sldId id="257482" r:id="rId14"/>
    <p:sldId id="257483" r:id="rId15"/>
    <p:sldId id="257484" r:id="rId16"/>
    <p:sldId id="2076136280" r:id="rId17"/>
    <p:sldId id="2076136281" r:id="rId18"/>
    <p:sldId id="328" r:id="rId19"/>
    <p:sldId id="270" r:id="rId20"/>
    <p:sldId id="277" r:id="rId21"/>
    <p:sldId id="2076136249" r:id="rId22"/>
    <p:sldId id="2468" r:id="rId23"/>
    <p:sldId id="504" r:id="rId24"/>
    <p:sldId id="257487" r:id="rId25"/>
    <p:sldId id="2076136284" r:id="rId26"/>
    <p:sldId id="2076136285" r:id="rId27"/>
    <p:sldId id="2076136286" r:id="rId28"/>
    <p:sldId id="257490" r:id="rId29"/>
    <p:sldId id="256" r:id="rId30"/>
    <p:sldId id="276" r:id="rId31"/>
    <p:sldId id="275" r:id="rId32"/>
    <p:sldId id="2076136282" r:id="rId33"/>
    <p:sldId id="274" r:id="rId34"/>
    <p:sldId id="2076136283" r:id="rId35"/>
    <p:sldId id="2076136287" r:id="rId36"/>
    <p:sldId id="263" r:id="rId37"/>
    <p:sldId id="257475" r:id="rId38"/>
    <p:sldId id="257476" r:id="rId39"/>
    <p:sldId id="257474" r:id="rId40"/>
    <p:sldId id="257477" r:id="rId41"/>
    <p:sldId id="257472" r:id="rId42"/>
    <p:sldId id="279" r:id="rId43"/>
    <p:sldId id="261" r:id="rId44"/>
    <p:sldId id="2076136277" r:id="rId45"/>
    <p:sldId id="2076136278" r:id="rId46"/>
    <p:sldId id="2076136279"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A88AC8-ED6A-476A-916D-67FD6B71D672}">
          <p14:sldIdLst>
            <p14:sldId id="481"/>
            <p14:sldId id="1281"/>
            <p14:sldId id="257482"/>
            <p14:sldId id="257483"/>
            <p14:sldId id="257484"/>
            <p14:sldId id="2076136280"/>
            <p14:sldId id="2076136281"/>
            <p14:sldId id="328"/>
            <p14:sldId id="270"/>
            <p14:sldId id="277"/>
            <p14:sldId id="2076136249"/>
            <p14:sldId id="2468"/>
            <p14:sldId id="504"/>
            <p14:sldId id="257487"/>
            <p14:sldId id="2076136284"/>
            <p14:sldId id="2076136285"/>
            <p14:sldId id="2076136286"/>
            <p14:sldId id="257490"/>
            <p14:sldId id="256"/>
            <p14:sldId id="276"/>
            <p14:sldId id="275"/>
            <p14:sldId id="2076136282"/>
            <p14:sldId id="274"/>
            <p14:sldId id="2076136283"/>
            <p14:sldId id="2076136287"/>
            <p14:sldId id="263"/>
            <p14:sldId id="257475"/>
            <p14:sldId id="257476"/>
            <p14:sldId id="257474"/>
            <p14:sldId id="257477"/>
            <p14:sldId id="257472"/>
            <p14:sldId id="279"/>
            <p14:sldId id="261"/>
          </p14:sldIdLst>
        </p14:section>
        <p14:section name="Untitled Section" id="{0D7A0839-1A6C-4A81-A33A-E9B21B5B5E15}">
          <p14:sldIdLst>
            <p14:sldId id="2076136277"/>
            <p14:sldId id="2076136278"/>
            <p14:sldId id="2076136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1F497D"/>
    <a:srgbClr val="F5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58" d="100"/>
          <a:sy n="58" d="100"/>
        </p:scale>
        <p:origin x="152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52"/>
    </p:cViewPr>
  </p:sorterViewPr>
  <p:notesViewPr>
    <p:cSldViewPr>
      <p:cViewPr varScale="1">
        <p:scale>
          <a:sx n="82" d="100"/>
          <a:sy n="82" d="100"/>
        </p:scale>
        <p:origin x="-3180"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ong_j\AppData\Local\Microsoft\Windows\INetCache\Content.Outlook\X15X8A6B\Copy%20of%20Luke%20Copy%20of%20IGG%20Report%20Sept%202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90231698622959"/>
          <c:y val="9.7254360737159373E-2"/>
          <c:w val="0.68720486580791229"/>
          <c:h val="0.70615241604172496"/>
        </c:manualLayout>
      </c:layout>
      <c:lineChart>
        <c:grouping val="standard"/>
        <c:varyColors val="0"/>
        <c:ser>
          <c:idx val="0"/>
          <c:order val="0"/>
          <c:tx>
            <c:strRef>
              <c:f>DebtFlgs!$A$40</c:f>
              <c:strCache>
                <c:ptCount val="1"/>
                <c:pt idx="0">
                  <c:v>Total Debt Notifications received </c:v>
                </c:pt>
              </c:strCache>
            </c:strRef>
          </c:tx>
          <c:cat>
            <c:numRef>
              <c:f>DebtFlgs!$DT$39:$EN$39</c:f>
              <c:numCache>
                <c:formatCode>mmm\-yy</c:formatCode>
                <c:ptCount val="21"/>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numCache>
            </c:numRef>
          </c:cat>
          <c:val>
            <c:numRef>
              <c:f>DebtFlgs!$DT$40:$EN$40</c:f>
              <c:numCache>
                <c:formatCode>General</c:formatCode>
                <c:ptCount val="21"/>
                <c:pt idx="0">
                  <c:v>209</c:v>
                </c:pt>
                <c:pt idx="1">
                  <c:v>262</c:v>
                </c:pt>
                <c:pt idx="2">
                  <c:v>258</c:v>
                </c:pt>
                <c:pt idx="3">
                  <c:v>281</c:v>
                </c:pt>
                <c:pt idx="4">
                  <c:v>226</c:v>
                </c:pt>
                <c:pt idx="5">
                  <c:v>234</c:v>
                </c:pt>
                <c:pt idx="6">
                  <c:v>224</c:v>
                </c:pt>
                <c:pt idx="7">
                  <c:v>202</c:v>
                </c:pt>
                <c:pt idx="8">
                  <c:v>240</c:v>
                </c:pt>
                <c:pt idx="9">
                  <c:v>267</c:v>
                </c:pt>
                <c:pt idx="10">
                  <c:v>184</c:v>
                </c:pt>
                <c:pt idx="11">
                  <c:v>262</c:v>
                </c:pt>
                <c:pt idx="12">
                  <c:v>155</c:v>
                </c:pt>
                <c:pt idx="13">
                  <c:v>266</c:v>
                </c:pt>
                <c:pt idx="14">
                  <c:v>224</c:v>
                </c:pt>
                <c:pt idx="15">
                  <c:v>1520</c:v>
                </c:pt>
                <c:pt idx="16">
                  <c:v>333</c:v>
                </c:pt>
                <c:pt idx="17">
                  <c:v>281</c:v>
                </c:pt>
                <c:pt idx="18">
                  <c:v>276</c:v>
                </c:pt>
                <c:pt idx="19">
                  <c:v>227</c:v>
                </c:pt>
                <c:pt idx="20">
                  <c:v>290</c:v>
                </c:pt>
              </c:numCache>
            </c:numRef>
          </c:val>
          <c:smooth val="0"/>
          <c:extLst>
            <c:ext xmlns:c16="http://schemas.microsoft.com/office/drawing/2014/chart" uri="{C3380CC4-5D6E-409C-BE32-E72D297353CC}">
              <c16:uniqueId val="{00000000-6A04-407C-B1A8-FBF052C87B7A}"/>
            </c:ext>
          </c:extLst>
        </c:ser>
        <c:ser>
          <c:idx val="1"/>
          <c:order val="1"/>
          <c:tx>
            <c:strRef>
              <c:f>DebtFlgs!$A$41</c:f>
              <c:strCache>
                <c:ptCount val="1"/>
                <c:pt idx="0">
                  <c:v>Total Debt Notifications sent to gaining supplier </c:v>
                </c:pt>
              </c:strCache>
            </c:strRef>
          </c:tx>
          <c:cat>
            <c:numRef>
              <c:f>DebtFlgs!$DT$39:$EN$39</c:f>
              <c:numCache>
                <c:formatCode>mmm\-yy</c:formatCode>
                <c:ptCount val="21"/>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numCache>
            </c:numRef>
          </c:cat>
          <c:val>
            <c:numRef>
              <c:f>DebtFlgs!$DT$41:$EN$41</c:f>
              <c:numCache>
                <c:formatCode>General</c:formatCode>
                <c:ptCount val="21"/>
                <c:pt idx="0">
                  <c:v>137</c:v>
                </c:pt>
                <c:pt idx="1">
                  <c:v>171</c:v>
                </c:pt>
                <c:pt idx="2">
                  <c:v>153</c:v>
                </c:pt>
                <c:pt idx="3">
                  <c:v>155</c:v>
                </c:pt>
                <c:pt idx="4">
                  <c:v>142</c:v>
                </c:pt>
                <c:pt idx="5">
                  <c:v>159</c:v>
                </c:pt>
                <c:pt idx="6">
                  <c:v>178</c:v>
                </c:pt>
                <c:pt idx="7">
                  <c:v>152</c:v>
                </c:pt>
                <c:pt idx="8">
                  <c:v>194</c:v>
                </c:pt>
                <c:pt idx="9">
                  <c:v>223</c:v>
                </c:pt>
                <c:pt idx="10">
                  <c:v>158</c:v>
                </c:pt>
                <c:pt idx="11">
                  <c:v>163</c:v>
                </c:pt>
                <c:pt idx="12">
                  <c:v>146</c:v>
                </c:pt>
                <c:pt idx="13">
                  <c:v>241</c:v>
                </c:pt>
                <c:pt idx="14">
                  <c:v>200</c:v>
                </c:pt>
                <c:pt idx="15">
                  <c:v>1400</c:v>
                </c:pt>
                <c:pt idx="16">
                  <c:v>285</c:v>
                </c:pt>
                <c:pt idx="17">
                  <c:v>246</c:v>
                </c:pt>
                <c:pt idx="18">
                  <c:v>180</c:v>
                </c:pt>
                <c:pt idx="19">
                  <c:v>221</c:v>
                </c:pt>
                <c:pt idx="20">
                  <c:v>248</c:v>
                </c:pt>
              </c:numCache>
            </c:numRef>
          </c:val>
          <c:smooth val="0"/>
          <c:extLst>
            <c:ext xmlns:c16="http://schemas.microsoft.com/office/drawing/2014/chart" uri="{C3380CC4-5D6E-409C-BE32-E72D297353CC}">
              <c16:uniqueId val="{00000001-6A04-407C-B1A8-FBF052C87B7A}"/>
            </c:ext>
          </c:extLst>
        </c:ser>
        <c:ser>
          <c:idx val="2"/>
          <c:order val="2"/>
          <c:tx>
            <c:strRef>
              <c:f>DebtFlgs!$A$43</c:f>
              <c:strCache>
                <c:ptCount val="1"/>
                <c:pt idx="0">
                  <c:v>Total Cancelled</c:v>
                </c:pt>
              </c:strCache>
            </c:strRef>
          </c:tx>
          <c:spPr>
            <a:ln>
              <a:solidFill>
                <a:schemeClr val="tx1"/>
              </a:solidFill>
            </a:ln>
          </c:spPr>
          <c:marker>
            <c:spPr>
              <a:solidFill>
                <a:schemeClr val="tx1"/>
              </a:solidFill>
              <a:ln>
                <a:solidFill>
                  <a:schemeClr val="tx1"/>
                </a:solidFill>
              </a:ln>
            </c:spPr>
          </c:marker>
          <c:cat>
            <c:numRef>
              <c:f>DebtFlgs!$DT$39:$EN$39</c:f>
              <c:numCache>
                <c:formatCode>mmm\-yy</c:formatCode>
                <c:ptCount val="21"/>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numCache>
            </c:numRef>
          </c:cat>
          <c:val>
            <c:numRef>
              <c:f>DebtFlgs!$DT$43:$EN$43</c:f>
              <c:numCache>
                <c:formatCode>General</c:formatCode>
                <c:ptCount val="21"/>
                <c:pt idx="0">
                  <c:v>13</c:v>
                </c:pt>
                <c:pt idx="1">
                  <c:v>23</c:v>
                </c:pt>
                <c:pt idx="2">
                  <c:v>49</c:v>
                </c:pt>
                <c:pt idx="3">
                  <c:v>49</c:v>
                </c:pt>
                <c:pt idx="4">
                  <c:v>59</c:v>
                </c:pt>
                <c:pt idx="5">
                  <c:v>0</c:v>
                </c:pt>
                <c:pt idx="6">
                  <c:v>46</c:v>
                </c:pt>
                <c:pt idx="7">
                  <c:v>59</c:v>
                </c:pt>
                <c:pt idx="8">
                  <c:v>66</c:v>
                </c:pt>
                <c:pt idx="9">
                  <c:v>79</c:v>
                </c:pt>
                <c:pt idx="10">
                  <c:v>48</c:v>
                </c:pt>
                <c:pt idx="11">
                  <c:v>73</c:v>
                </c:pt>
                <c:pt idx="12">
                  <c:v>93</c:v>
                </c:pt>
                <c:pt idx="13">
                  <c:v>68</c:v>
                </c:pt>
                <c:pt idx="14">
                  <c:v>17</c:v>
                </c:pt>
                <c:pt idx="15">
                  <c:v>15</c:v>
                </c:pt>
                <c:pt idx="16">
                  <c:v>181</c:v>
                </c:pt>
                <c:pt idx="17">
                  <c:v>89</c:v>
                </c:pt>
                <c:pt idx="18">
                  <c:v>80</c:v>
                </c:pt>
                <c:pt idx="19">
                  <c:v>62</c:v>
                </c:pt>
                <c:pt idx="20">
                  <c:v>42</c:v>
                </c:pt>
              </c:numCache>
            </c:numRef>
          </c:val>
          <c:smooth val="0"/>
          <c:extLst>
            <c:ext xmlns:c16="http://schemas.microsoft.com/office/drawing/2014/chart" uri="{C3380CC4-5D6E-409C-BE32-E72D297353CC}">
              <c16:uniqueId val="{00000002-6A04-407C-B1A8-FBF052C87B7A}"/>
            </c:ext>
          </c:extLst>
        </c:ser>
        <c:ser>
          <c:idx val="3"/>
          <c:order val="3"/>
          <c:tx>
            <c:strRef>
              <c:f>DebtFlgs!$A$42</c:f>
              <c:strCache>
                <c:ptCount val="1"/>
                <c:pt idx="0">
                  <c:v>PAYG Debt Notifications sent to gaining supplier </c:v>
                </c:pt>
              </c:strCache>
            </c:strRef>
          </c:tx>
          <c:spPr>
            <a:ln>
              <a:solidFill>
                <a:schemeClr val="accent2"/>
              </a:solidFill>
              <a:prstDash val="sysDash"/>
            </a:ln>
          </c:spPr>
          <c:cat>
            <c:numRef>
              <c:f>DebtFlgs!$DT$39:$EN$39</c:f>
              <c:numCache>
                <c:formatCode>mmm\-yy</c:formatCode>
                <c:ptCount val="21"/>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numCache>
            </c:numRef>
          </c:cat>
          <c:val>
            <c:numRef>
              <c:f>DebtFlgs!$DT$42:$EN$42</c:f>
              <c:numCache>
                <c:formatCode>General</c:formatCode>
                <c:ptCount val="21"/>
                <c:pt idx="0">
                  <c:v>62</c:v>
                </c:pt>
                <c:pt idx="1">
                  <c:v>69</c:v>
                </c:pt>
                <c:pt idx="2">
                  <c:v>14</c:v>
                </c:pt>
                <c:pt idx="3">
                  <c:v>18</c:v>
                </c:pt>
                <c:pt idx="4">
                  <c:v>9</c:v>
                </c:pt>
                <c:pt idx="5">
                  <c:v>16</c:v>
                </c:pt>
                <c:pt idx="6">
                  <c:v>35</c:v>
                </c:pt>
                <c:pt idx="7">
                  <c:v>17</c:v>
                </c:pt>
                <c:pt idx="8">
                  <c:v>18</c:v>
                </c:pt>
                <c:pt idx="9">
                  <c:v>18</c:v>
                </c:pt>
                <c:pt idx="10">
                  <c:v>21</c:v>
                </c:pt>
                <c:pt idx="11">
                  <c:v>16</c:v>
                </c:pt>
                <c:pt idx="12">
                  <c:v>8</c:v>
                </c:pt>
                <c:pt idx="13">
                  <c:v>17</c:v>
                </c:pt>
                <c:pt idx="14">
                  <c:v>68</c:v>
                </c:pt>
                <c:pt idx="15">
                  <c:v>76</c:v>
                </c:pt>
                <c:pt idx="16">
                  <c:v>15</c:v>
                </c:pt>
                <c:pt idx="17">
                  <c:v>23</c:v>
                </c:pt>
                <c:pt idx="18">
                  <c:v>13</c:v>
                </c:pt>
                <c:pt idx="19">
                  <c:v>15</c:v>
                </c:pt>
                <c:pt idx="20">
                  <c:v>19</c:v>
                </c:pt>
              </c:numCache>
            </c:numRef>
          </c:val>
          <c:smooth val="0"/>
          <c:extLst>
            <c:ext xmlns:c16="http://schemas.microsoft.com/office/drawing/2014/chart" uri="{C3380CC4-5D6E-409C-BE32-E72D297353CC}">
              <c16:uniqueId val="{00000003-6A04-407C-B1A8-FBF052C87B7A}"/>
            </c:ext>
          </c:extLst>
        </c:ser>
        <c:dLbls>
          <c:showLegendKey val="0"/>
          <c:showVal val="0"/>
          <c:showCatName val="0"/>
          <c:showSerName val="0"/>
          <c:showPercent val="0"/>
          <c:showBubbleSize val="0"/>
        </c:dLbls>
        <c:hiLowLines>
          <c:spPr>
            <a:ln>
              <a:noFill/>
            </a:ln>
          </c:spPr>
        </c:hiLowLines>
        <c:marker val="1"/>
        <c:smooth val="0"/>
        <c:axId val="663492120"/>
        <c:axId val="663492512"/>
      </c:lineChart>
      <c:catAx>
        <c:axId val="663492120"/>
        <c:scaling>
          <c:orientation val="minMax"/>
          <c:min val="1"/>
        </c:scaling>
        <c:delete val="0"/>
        <c:axPos val="b"/>
        <c:majorGridlines>
          <c:spPr>
            <a:ln>
              <a:noFill/>
            </a:ln>
          </c:spPr>
        </c:majorGridlines>
        <c:numFmt formatCode="mmm\-yy" sourceLinked="1"/>
        <c:majorTickMark val="none"/>
        <c:minorTickMark val="none"/>
        <c:tickLblPos val="nextTo"/>
        <c:spPr>
          <a:ln w="9525">
            <a:solidFill>
              <a:schemeClr val="accent1"/>
            </a:solidFill>
          </a:ln>
        </c:spPr>
        <c:txPr>
          <a:bodyPr rot="0"/>
          <a:lstStyle/>
          <a:p>
            <a:pPr>
              <a:defRPr/>
            </a:pPr>
            <a:endParaRPr lang="en-US"/>
          </a:p>
        </c:txPr>
        <c:crossAx val="663492512"/>
        <c:crosses val="autoZero"/>
        <c:auto val="0"/>
        <c:lblAlgn val="ctr"/>
        <c:lblOffset val="100"/>
        <c:noMultiLvlLbl val="1"/>
      </c:catAx>
      <c:valAx>
        <c:axId val="663492512"/>
        <c:scaling>
          <c:orientation val="minMax"/>
        </c:scaling>
        <c:delete val="0"/>
        <c:axPos val="l"/>
        <c:majorGridlines>
          <c:spPr>
            <a:ln>
              <a:solidFill>
                <a:schemeClr val="accent1">
                  <a:alpha val="62000"/>
                </a:schemeClr>
              </a:solidFill>
            </a:ln>
          </c:spPr>
        </c:majorGridlines>
        <c:numFmt formatCode="General" sourceLinked="1"/>
        <c:majorTickMark val="none"/>
        <c:minorTickMark val="none"/>
        <c:tickLblPos val="nextTo"/>
        <c:crossAx val="663492120"/>
        <c:crosses val="autoZero"/>
        <c:crossBetween val="between"/>
      </c:valAx>
      <c:dTable>
        <c:showHorzBorder val="1"/>
        <c:showVertBorder val="1"/>
        <c:showOutline val="1"/>
        <c:showKeys val="1"/>
      </c:dTable>
      <c:spPr>
        <a:solidFill>
          <a:schemeClr val="bg1">
            <a:lumMod val="75000"/>
          </a:schemeClr>
        </a:solidFill>
        <a:ln>
          <a:solidFill>
            <a:schemeClr val="accent2">
              <a:lumMod val="75000"/>
              <a:alpha val="90000"/>
            </a:schemeClr>
          </a:solidFill>
        </a:ln>
      </c:spPr>
    </c:plotArea>
    <c:legend>
      <c:legendPos val="b"/>
      <c:layout>
        <c:manualLayout>
          <c:xMode val="edge"/>
          <c:yMode val="edge"/>
          <c:x val="6.4716331255131807E-3"/>
          <c:y val="0.24579078963981396"/>
          <c:w val="0.23412127004628414"/>
          <c:h val="0.47945219234833292"/>
        </c:manualLayout>
      </c:layout>
      <c:overlay val="0"/>
      <c:spPr>
        <a:solidFill>
          <a:schemeClr val="bg1"/>
        </a:solidFill>
        <a:ln>
          <a:solidFill>
            <a:schemeClr val="tx1"/>
          </a:solidFill>
        </a:ln>
      </c:spPr>
    </c:legend>
    <c:plotVisOnly val="1"/>
    <c:dispBlanksAs val="gap"/>
    <c:showDLblsOverMax val="0"/>
  </c:chart>
  <c:txPr>
    <a:bodyPr/>
    <a:lstStyle/>
    <a:p>
      <a:pPr>
        <a:defRPr>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590714091773012E-2"/>
          <c:y val="0.17458902542926608"/>
          <c:w val="0.79007238883143749"/>
          <c:h val="0.70169491525423733"/>
        </c:manualLayout>
      </c:layout>
      <c:barChart>
        <c:barDir val="col"/>
        <c:grouping val="clustered"/>
        <c:varyColors val="0"/>
        <c:ser>
          <c:idx val="0"/>
          <c:order val="0"/>
          <c:tx>
            <c:v>No. of Objections</c:v>
          </c:tx>
          <c:spPr>
            <a:solidFill>
              <a:schemeClr val="accent1">
                <a:lumMod val="75000"/>
              </a:schemeClr>
            </a:solidFill>
            <a:ln w="12700">
              <a:solidFill>
                <a:srgbClr val="000000"/>
              </a:solidFill>
              <a:prstDash val="solid"/>
            </a:ln>
          </c:spPr>
          <c:invertIfNegative val="0"/>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'ET Objection Summary'!$A$146:$A$177</c:f>
              <c:numCache>
                <c:formatCode>mmm\-yy</c:formatCode>
                <c:ptCount val="32"/>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numCache>
            </c:numRef>
          </c:cat>
          <c:val>
            <c:numRef>
              <c:f>'ET Objection Summary'!$E$146:$E$177</c:f>
              <c:numCache>
                <c:formatCode>General</c:formatCode>
                <c:ptCount val="32"/>
                <c:pt idx="0">
                  <c:v>63</c:v>
                </c:pt>
                <c:pt idx="1">
                  <c:v>42</c:v>
                </c:pt>
                <c:pt idx="2">
                  <c:v>41</c:v>
                </c:pt>
                <c:pt idx="3">
                  <c:v>40</c:v>
                </c:pt>
                <c:pt idx="4">
                  <c:v>59</c:v>
                </c:pt>
                <c:pt idx="5">
                  <c:v>86</c:v>
                </c:pt>
                <c:pt idx="6">
                  <c:v>72</c:v>
                </c:pt>
                <c:pt idx="7">
                  <c:v>57</c:v>
                </c:pt>
                <c:pt idx="8">
                  <c:v>80</c:v>
                </c:pt>
                <c:pt idx="9">
                  <c:v>116</c:v>
                </c:pt>
                <c:pt idx="10">
                  <c:v>102</c:v>
                </c:pt>
                <c:pt idx="11">
                  <c:v>53</c:v>
                </c:pt>
                <c:pt idx="12">
                  <c:v>62</c:v>
                </c:pt>
                <c:pt idx="13">
                  <c:v>66</c:v>
                </c:pt>
                <c:pt idx="14">
                  <c:v>66</c:v>
                </c:pt>
                <c:pt idx="15">
                  <c:v>66</c:v>
                </c:pt>
                <c:pt idx="16">
                  <c:v>74</c:v>
                </c:pt>
                <c:pt idx="17">
                  <c:v>53</c:v>
                </c:pt>
                <c:pt idx="18">
                  <c:v>47</c:v>
                </c:pt>
                <c:pt idx="19">
                  <c:v>73</c:v>
                </c:pt>
                <c:pt idx="20">
                  <c:v>70</c:v>
                </c:pt>
                <c:pt idx="21">
                  <c:v>57</c:v>
                </c:pt>
                <c:pt idx="22">
                  <c:v>71</c:v>
                </c:pt>
                <c:pt idx="23">
                  <c:v>79</c:v>
                </c:pt>
                <c:pt idx="24">
                  <c:v>70</c:v>
                </c:pt>
                <c:pt idx="25">
                  <c:v>54</c:v>
                </c:pt>
                <c:pt idx="26">
                  <c:v>56</c:v>
                </c:pt>
                <c:pt idx="27">
                  <c:v>41</c:v>
                </c:pt>
                <c:pt idx="28">
                  <c:v>41</c:v>
                </c:pt>
                <c:pt idx="29">
                  <c:v>53</c:v>
                </c:pt>
                <c:pt idx="30">
                  <c:v>52</c:v>
                </c:pt>
                <c:pt idx="31">
                  <c:v>53</c:v>
                </c:pt>
              </c:numCache>
            </c:numRef>
          </c:val>
          <c:extLst>
            <c:ext xmlns:c16="http://schemas.microsoft.com/office/drawing/2014/chart" uri="{C3380CC4-5D6E-409C-BE32-E72D297353CC}">
              <c16:uniqueId val="{00000000-AD10-4A38-BA46-1FE9E08D6179}"/>
            </c:ext>
          </c:extLst>
        </c:ser>
        <c:dLbls>
          <c:showLegendKey val="0"/>
          <c:showVal val="0"/>
          <c:showCatName val="0"/>
          <c:showSerName val="0"/>
          <c:showPercent val="0"/>
          <c:showBubbleSize val="0"/>
        </c:dLbls>
        <c:gapWidth val="150"/>
        <c:axId val="663562336"/>
        <c:axId val="663562728"/>
      </c:barChart>
      <c:lineChart>
        <c:grouping val="standard"/>
        <c:varyColors val="0"/>
        <c:ser>
          <c:idx val="1"/>
          <c:order val="1"/>
          <c:tx>
            <c:v>CoS Completions</c:v>
          </c:tx>
          <c:spPr>
            <a:ln w="12700">
              <a:solidFill>
                <a:srgbClr val="FF0000"/>
              </a:solidFill>
              <a:prstDash val="solid"/>
            </a:ln>
          </c:spPr>
          <c:marker>
            <c:symbol val="square"/>
            <c:size val="4"/>
            <c:spPr>
              <a:solidFill>
                <a:srgbClr val="FF0000"/>
              </a:solidFill>
              <a:ln>
                <a:solidFill>
                  <a:srgbClr val="FF0000"/>
                </a:solidFill>
                <a:prstDash val="solid"/>
              </a:ln>
            </c:spPr>
          </c:marker>
          <c:cat>
            <c:numRef>
              <c:f>'ET Objection Summary'!$A$162:$A$170</c:f>
              <c:numCache>
                <c:formatCode>mmm\-yy</c:formatCode>
                <c:ptCount val="9"/>
                <c:pt idx="0">
                  <c:v>44682</c:v>
                </c:pt>
                <c:pt idx="1">
                  <c:v>44713</c:v>
                </c:pt>
                <c:pt idx="2">
                  <c:v>44743</c:v>
                </c:pt>
                <c:pt idx="3">
                  <c:v>44774</c:v>
                </c:pt>
                <c:pt idx="4">
                  <c:v>44805</c:v>
                </c:pt>
                <c:pt idx="5">
                  <c:v>44835</c:v>
                </c:pt>
                <c:pt idx="6">
                  <c:v>44866</c:v>
                </c:pt>
                <c:pt idx="7">
                  <c:v>44896</c:v>
                </c:pt>
                <c:pt idx="8">
                  <c:v>44927</c:v>
                </c:pt>
              </c:numCache>
            </c:numRef>
          </c:cat>
          <c:val>
            <c:numRef>
              <c:f>'Monthly Trend 010 105L Msgs'!$G$158:$G$189</c:f>
              <c:numCache>
                <c:formatCode>#,##0</c:formatCode>
                <c:ptCount val="32"/>
                <c:pt idx="0">
                  <c:v>30149</c:v>
                </c:pt>
                <c:pt idx="1">
                  <c:v>26387</c:v>
                </c:pt>
                <c:pt idx="2">
                  <c:v>26800</c:v>
                </c:pt>
                <c:pt idx="3">
                  <c:v>25017</c:v>
                </c:pt>
                <c:pt idx="4">
                  <c:v>23114</c:v>
                </c:pt>
                <c:pt idx="5">
                  <c:v>26445</c:v>
                </c:pt>
                <c:pt idx="6">
                  <c:v>29142</c:v>
                </c:pt>
                <c:pt idx="7">
                  <c:v>27708</c:v>
                </c:pt>
                <c:pt idx="8">
                  <c:v>31372</c:v>
                </c:pt>
                <c:pt idx="9">
                  <c:v>35720</c:v>
                </c:pt>
                <c:pt idx="10">
                  <c:v>39858</c:v>
                </c:pt>
                <c:pt idx="11">
                  <c:v>36570</c:v>
                </c:pt>
                <c:pt idx="12">
                  <c:v>31781</c:v>
                </c:pt>
                <c:pt idx="13">
                  <c:v>41724</c:v>
                </c:pt>
                <c:pt idx="14">
                  <c:v>40575</c:v>
                </c:pt>
                <c:pt idx="15">
                  <c:v>30793</c:v>
                </c:pt>
                <c:pt idx="16">
                  <c:v>24692</c:v>
                </c:pt>
                <c:pt idx="17">
                  <c:v>26339</c:v>
                </c:pt>
                <c:pt idx="18">
                  <c:v>29173</c:v>
                </c:pt>
                <c:pt idx="19">
                  <c:v>30418</c:v>
                </c:pt>
                <c:pt idx="20">
                  <c:v>48550</c:v>
                </c:pt>
                <c:pt idx="21">
                  <c:v>40590</c:v>
                </c:pt>
                <c:pt idx="22">
                  <c:v>19267</c:v>
                </c:pt>
                <c:pt idx="23">
                  <c:v>18243</c:v>
                </c:pt>
                <c:pt idx="24">
                  <c:v>19977</c:v>
                </c:pt>
                <c:pt idx="25">
                  <c:v>21180</c:v>
                </c:pt>
                <c:pt idx="26">
                  <c:v>24116</c:v>
                </c:pt>
                <c:pt idx="27">
                  <c:v>23130</c:v>
                </c:pt>
                <c:pt idx="28">
                  <c:v>23245</c:v>
                </c:pt>
                <c:pt idx="29">
                  <c:v>22111</c:v>
                </c:pt>
                <c:pt idx="30">
                  <c:v>23039</c:v>
                </c:pt>
                <c:pt idx="31">
                  <c:v>25515</c:v>
                </c:pt>
              </c:numCache>
            </c:numRef>
          </c:val>
          <c:smooth val="0"/>
          <c:extLst>
            <c:ext xmlns:c16="http://schemas.microsoft.com/office/drawing/2014/chart" uri="{C3380CC4-5D6E-409C-BE32-E72D297353CC}">
              <c16:uniqueId val="{00000001-AD10-4A38-BA46-1FE9E08D6179}"/>
            </c:ext>
          </c:extLst>
        </c:ser>
        <c:dLbls>
          <c:showLegendKey val="0"/>
          <c:showVal val="0"/>
          <c:showCatName val="0"/>
          <c:showSerName val="0"/>
          <c:showPercent val="0"/>
          <c:showBubbleSize val="0"/>
        </c:dLbls>
        <c:marker val="1"/>
        <c:smooth val="0"/>
        <c:axId val="664506744"/>
        <c:axId val="664507136"/>
      </c:lineChart>
      <c:dateAx>
        <c:axId val="663562336"/>
        <c:scaling>
          <c:orientation val="minMax"/>
        </c:scaling>
        <c:delete val="0"/>
        <c:axPos val="b"/>
        <c:numFmt formatCode="mmm\-yy" sourceLinked="0"/>
        <c:majorTickMark val="out"/>
        <c:minorTickMark val="none"/>
        <c:tickLblPos val="nextTo"/>
        <c:spPr>
          <a:ln w="3175">
            <a:solidFill>
              <a:srgbClr val="000000"/>
            </a:solidFill>
            <a:prstDash val="solid"/>
          </a:ln>
        </c:spPr>
        <c:txPr>
          <a:bodyPr rot="-2220000" vert="horz"/>
          <a:lstStyle/>
          <a:p>
            <a:pPr>
              <a:defRPr sz="800" b="0" i="0" u="none" strike="noStrike" baseline="0">
                <a:solidFill>
                  <a:srgbClr val="000000"/>
                </a:solidFill>
                <a:latin typeface="Arial"/>
                <a:ea typeface="Arial"/>
                <a:cs typeface="Arial"/>
              </a:defRPr>
            </a:pPr>
            <a:endParaRPr lang="en-US"/>
          </a:p>
        </c:txPr>
        <c:crossAx val="663562728"/>
        <c:crosses val="autoZero"/>
        <c:auto val="1"/>
        <c:lblOffset val="100"/>
        <c:baseTimeUnit val="months"/>
        <c:majorUnit val="1"/>
        <c:majorTimeUnit val="months"/>
        <c:minorUnit val="1"/>
        <c:minorTimeUnit val="months"/>
      </c:dateAx>
      <c:valAx>
        <c:axId val="663562728"/>
        <c:scaling>
          <c:orientation val="minMax"/>
        </c:scaling>
        <c:delete val="0"/>
        <c:axPos val="l"/>
        <c:majorGridlines>
          <c:spPr>
            <a:ln w="3175">
              <a:solidFill>
                <a:srgbClr val="000000"/>
              </a:solidFill>
              <a:prstDash val="solid"/>
            </a:ln>
          </c:spPr>
        </c:majorGridlines>
        <c:title>
          <c:tx>
            <c:rich>
              <a:bodyPr/>
              <a:lstStyle/>
              <a:p>
                <a:pPr>
                  <a:defRPr sz="975" b="1" i="0" u="none" strike="noStrike" baseline="0">
                    <a:solidFill>
                      <a:srgbClr val="000000"/>
                    </a:solidFill>
                    <a:latin typeface="Arial"/>
                    <a:ea typeface="Arial"/>
                    <a:cs typeface="Arial"/>
                  </a:defRPr>
                </a:pPr>
                <a:r>
                  <a:rPr lang="en-IE"/>
                  <a:t>No. of Objections</a:t>
                </a:r>
              </a:p>
            </c:rich>
          </c:tx>
          <c:layout>
            <c:manualLayout>
              <c:xMode val="edge"/>
              <c:yMode val="edge"/>
              <c:x val="2.8955510995908124E-2"/>
              <c:y val="0.422034031460353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63562336"/>
        <c:crosses val="autoZero"/>
        <c:crossBetween val="between"/>
      </c:valAx>
      <c:dateAx>
        <c:axId val="664506744"/>
        <c:scaling>
          <c:orientation val="minMax"/>
        </c:scaling>
        <c:delete val="1"/>
        <c:axPos val="b"/>
        <c:numFmt formatCode="mmm\-yy" sourceLinked="1"/>
        <c:majorTickMark val="out"/>
        <c:minorTickMark val="none"/>
        <c:tickLblPos val="nextTo"/>
        <c:crossAx val="664507136"/>
        <c:crosses val="autoZero"/>
        <c:auto val="1"/>
        <c:lblOffset val="100"/>
        <c:baseTimeUnit val="months"/>
      </c:dateAx>
      <c:valAx>
        <c:axId val="664507136"/>
        <c:scaling>
          <c:orientation val="minMax"/>
        </c:scaling>
        <c:delete val="0"/>
        <c:axPos val="r"/>
        <c:title>
          <c:tx>
            <c:rich>
              <a:bodyPr/>
              <a:lstStyle/>
              <a:p>
                <a:pPr>
                  <a:defRPr sz="975" b="1" i="0" u="none" strike="noStrike" baseline="0">
                    <a:solidFill>
                      <a:srgbClr val="000000"/>
                    </a:solidFill>
                    <a:latin typeface="Arial"/>
                    <a:ea typeface="Arial"/>
                    <a:cs typeface="Arial"/>
                  </a:defRPr>
                </a:pPr>
                <a:r>
                  <a:rPr lang="en-IE"/>
                  <a:t>No. of CoS Completions</a:t>
                </a:r>
              </a:p>
            </c:rich>
          </c:tx>
          <c:layout>
            <c:manualLayout>
              <c:xMode val="edge"/>
              <c:yMode val="edge"/>
              <c:x val="0.91830401634578285"/>
              <c:y val="0.3864406234934919"/>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64506744"/>
        <c:crosses val="max"/>
        <c:crossBetween val="between"/>
      </c:valAx>
      <c:spPr>
        <a:solidFill>
          <a:srgbClr val="C0C0C0"/>
        </a:solidFill>
        <a:ln w="12700">
          <a:solidFill>
            <a:srgbClr val="808080"/>
          </a:solidFill>
          <a:prstDash val="solid"/>
        </a:ln>
      </c:spPr>
    </c:plotArea>
    <c:legend>
      <c:legendPos val="r"/>
      <c:layout>
        <c:manualLayout>
          <c:xMode val="edge"/>
          <c:yMode val="edge"/>
          <c:x val="0.41931127821736575"/>
          <c:y val="0.21209623835903835"/>
          <c:w val="0.25439536942230584"/>
          <c:h val="8.1432768894204782E-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4854E-DFE5-4400-B61D-CC072DA8294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E401D2C1-A8B5-4EF4-A617-47D7925AF454}">
      <dgm:prSet phldrT="[Text]"/>
      <dgm:spPr/>
      <dgm:t>
        <a:bodyPr/>
        <a:lstStyle/>
        <a:p>
          <a:r>
            <a:rPr lang="en-GB" b="1"/>
            <a:t>PQ Responses</a:t>
          </a:r>
          <a:r>
            <a:rPr lang="en-GB"/>
            <a:t> – </a:t>
          </a:r>
          <a:r>
            <a:rPr lang="en-GB" i="1"/>
            <a:t>overall responses were good, however for some further detailed responses will be needed for MR14– please consider the expected response column in forming your response</a:t>
          </a:r>
        </a:p>
      </dgm:t>
    </dgm:pt>
    <dgm:pt modelId="{140F9649-7C3D-4BB8-878A-5DADBD1B2247}" type="parTrans" cxnId="{BC2EB664-2F62-4B85-A383-5DDD2E664408}">
      <dgm:prSet/>
      <dgm:spPr/>
      <dgm:t>
        <a:bodyPr/>
        <a:lstStyle/>
        <a:p>
          <a:endParaRPr lang="en-GB"/>
        </a:p>
      </dgm:t>
    </dgm:pt>
    <dgm:pt modelId="{B04A512B-C8DF-4D88-967A-7B61BC49FC00}" type="sibTrans" cxnId="{BC2EB664-2F62-4B85-A383-5DDD2E664408}">
      <dgm:prSet/>
      <dgm:spPr/>
      <dgm:t>
        <a:bodyPr/>
        <a:lstStyle/>
        <a:p>
          <a:endParaRPr lang="en-GB"/>
        </a:p>
      </dgm:t>
    </dgm:pt>
    <dgm:pt modelId="{4BDED498-E501-4314-BCB4-91DCDF6CC0ED}">
      <dgm:prSet phldrT="[Text]"/>
      <dgm:spPr/>
      <dgm:t>
        <a:bodyPr/>
        <a:lstStyle/>
        <a:p>
          <a:r>
            <a:rPr lang="en-GB" b="1"/>
            <a:t>Industry Attendance</a:t>
          </a:r>
          <a:r>
            <a:rPr lang="en-GB"/>
            <a:t> - w</a:t>
          </a:r>
          <a:r>
            <a:rPr lang="en-GB" i="1"/>
            <a:t>e would encourage attendance at industry meetings, they are so beneficial – we note approximately 30% of participants currently do not regularly attend industry meetings</a:t>
          </a:r>
        </a:p>
      </dgm:t>
    </dgm:pt>
    <dgm:pt modelId="{4FFE4800-9667-49BB-9FA6-268C9D2750B1}" type="parTrans" cxnId="{9D5C7BA3-DD8B-4414-A04F-E7D0EDDED029}">
      <dgm:prSet/>
      <dgm:spPr/>
      <dgm:t>
        <a:bodyPr/>
        <a:lstStyle/>
        <a:p>
          <a:endParaRPr lang="en-GB"/>
        </a:p>
      </dgm:t>
    </dgm:pt>
    <dgm:pt modelId="{69BD288A-6DFF-46A2-A7D3-AE07F40E901B}" type="sibTrans" cxnId="{9D5C7BA3-DD8B-4414-A04F-E7D0EDDED029}">
      <dgm:prSet/>
      <dgm:spPr/>
      <dgm:t>
        <a:bodyPr/>
        <a:lstStyle/>
        <a:p>
          <a:endParaRPr lang="en-GB"/>
        </a:p>
      </dgm:t>
    </dgm:pt>
    <dgm:pt modelId="{E07DF603-1F47-4A2B-990F-60F14C38B511}">
      <dgm:prSet phldrT="[Text]"/>
      <dgm:spPr/>
      <dgm:t>
        <a:bodyPr/>
        <a:lstStyle/>
        <a:p>
          <a:r>
            <a:rPr lang="en-GB" b="1" dirty="0"/>
            <a:t>Communication</a:t>
          </a:r>
          <a:r>
            <a:rPr lang="en-GB" dirty="0"/>
            <a:t> – </a:t>
          </a:r>
          <a:r>
            <a:rPr lang="en-GB" i="1" dirty="0"/>
            <a:t>we have recommended an enhanced Communication Strategy for each market project. This would allow clarity for issues and escalation paths for all MPs during a market release.</a:t>
          </a:r>
          <a:endParaRPr lang="en-GB" dirty="0"/>
        </a:p>
      </dgm:t>
    </dgm:pt>
    <dgm:pt modelId="{3BA95B29-D69E-424C-ABF3-78272256C2E3}" type="parTrans" cxnId="{A91ABBDD-19A5-4F92-BDE7-88119AEB1F33}">
      <dgm:prSet/>
      <dgm:spPr/>
      <dgm:t>
        <a:bodyPr/>
        <a:lstStyle/>
        <a:p>
          <a:endParaRPr lang="en-GB"/>
        </a:p>
      </dgm:t>
    </dgm:pt>
    <dgm:pt modelId="{7ECDB819-AF12-4601-9335-C9E6479F5396}" type="sibTrans" cxnId="{A91ABBDD-19A5-4F92-BDE7-88119AEB1F33}">
      <dgm:prSet/>
      <dgm:spPr/>
      <dgm:t>
        <a:bodyPr/>
        <a:lstStyle/>
        <a:p>
          <a:endParaRPr lang="en-GB"/>
        </a:p>
      </dgm:t>
    </dgm:pt>
    <dgm:pt modelId="{E67C4D65-7CEE-4F21-9FF5-B13DEEF0ADC0}">
      <dgm:prSet phldrT="[Text]"/>
      <dgm:spPr/>
      <dgm:t>
        <a:bodyPr/>
        <a:lstStyle/>
        <a:p>
          <a:r>
            <a:rPr lang="en-GB" b="1"/>
            <a:t>Retrospective Assurance – </a:t>
          </a:r>
          <a:r>
            <a:rPr lang="en-GB" b="0"/>
            <a:t>going forward as a principal the Assurance Body does not plan to undertake retrospective assurance. </a:t>
          </a:r>
        </a:p>
      </dgm:t>
    </dgm:pt>
    <dgm:pt modelId="{36ADC56D-3D6B-4E3C-96E1-9205B350FDBA}" type="parTrans" cxnId="{414827E6-842B-4C90-97B9-C9D3D9CE0761}">
      <dgm:prSet/>
      <dgm:spPr/>
      <dgm:t>
        <a:bodyPr/>
        <a:lstStyle/>
        <a:p>
          <a:endParaRPr lang="en-GB"/>
        </a:p>
      </dgm:t>
    </dgm:pt>
    <dgm:pt modelId="{B9D02DCF-D554-49E6-95D9-06591F94D7DF}" type="sibTrans" cxnId="{414827E6-842B-4C90-97B9-C9D3D9CE0761}">
      <dgm:prSet/>
      <dgm:spPr/>
      <dgm:t>
        <a:bodyPr/>
        <a:lstStyle/>
        <a:p>
          <a:endParaRPr lang="en-GB"/>
        </a:p>
      </dgm:t>
    </dgm:pt>
    <dgm:pt modelId="{5A07B2BE-143A-4EEA-8F22-9D7D368F7DBC}">
      <dgm:prSet phldrT="[Text]"/>
      <dgm:spPr/>
      <dgm:t>
        <a:bodyPr/>
        <a:lstStyle/>
        <a:p>
          <a:r>
            <a:rPr lang="en-GB" b="1"/>
            <a:t>IPT timelines</a:t>
          </a:r>
          <a:r>
            <a:rPr lang="en-GB"/>
            <a:t> – connectivity issues put stress on IPT timelines. There was very little contingency built into the plan, so going forward we will seek to have a more reasonable level of contingency built into the plan. </a:t>
          </a:r>
        </a:p>
      </dgm:t>
    </dgm:pt>
    <dgm:pt modelId="{54C937F9-7A2A-4300-9CF1-E08303FA7457}" type="parTrans" cxnId="{EDFD4EF0-ABC0-4B82-B415-8AA72770D90F}">
      <dgm:prSet/>
      <dgm:spPr/>
      <dgm:t>
        <a:bodyPr/>
        <a:lstStyle/>
        <a:p>
          <a:endParaRPr lang="en-GB"/>
        </a:p>
      </dgm:t>
    </dgm:pt>
    <dgm:pt modelId="{8A0DC676-81AA-497B-AB2F-A1B3598ED6A5}" type="sibTrans" cxnId="{EDFD4EF0-ABC0-4B82-B415-8AA72770D90F}">
      <dgm:prSet/>
      <dgm:spPr/>
      <dgm:t>
        <a:bodyPr/>
        <a:lstStyle/>
        <a:p>
          <a:endParaRPr lang="en-GB"/>
        </a:p>
      </dgm:t>
    </dgm:pt>
    <dgm:pt modelId="{950F154F-28D9-4603-93A9-E6AE84DDC227}" type="pres">
      <dgm:prSet presAssocID="{1BF4854E-DFE5-4400-B61D-CC072DA82941}" presName="linear" presStyleCnt="0">
        <dgm:presLayoutVars>
          <dgm:animLvl val="lvl"/>
          <dgm:resizeHandles val="exact"/>
        </dgm:presLayoutVars>
      </dgm:prSet>
      <dgm:spPr/>
    </dgm:pt>
    <dgm:pt modelId="{F0B38C49-CFB8-4DD6-8B62-369B58272099}" type="pres">
      <dgm:prSet presAssocID="{E401D2C1-A8B5-4EF4-A617-47D7925AF454}" presName="parentText" presStyleLbl="node1" presStyleIdx="0" presStyleCnt="5">
        <dgm:presLayoutVars>
          <dgm:chMax val="0"/>
          <dgm:bulletEnabled val="1"/>
        </dgm:presLayoutVars>
      </dgm:prSet>
      <dgm:spPr/>
    </dgm:pt>
    <dgm:pt modelId="{A7648785-1F1E-429B-8E76-FE74392964F8}" type="pres">
      <dgm:prSet presAssocID="{B04A512B-C8DF-4D88-967A-7B61BC49FC00}" presName="spacer" presStyleCnt="0"/>
      <dgm:spPr/>
    </dgm:pt>
    <dgm:pt modelId="{B7C12F4F-34F8-412E-B2B8-2989A4F9BB47}" type="pres">
      <dgm:prSet presAssocID="{4BDED498-E501-4314-BCB4-91DCDF6CC0ED}" presName="parentText" presStyleLbl="node1" presStyleIdx="1" presStyleCnt="5">
        <dgm:presLayoutVars>
          <dgm:chMax val="0"/>
          <dgm:bulletEnabled val="1"/>
        </dgm:presLayoutVars>
      </dgm:prSet>
      <dgm:spPr/>
    </dgm:pt>
    <dgm:pt modelId="{6980B20B-47DF-4E10-84F5-996D4B150354}" type="pres">
      <dgm:prSet presAssocID="{69BD288A-6DFF-46A2-A7D3-AE07F40E901B}" presName="spacer" presStyleCnt="0"/>
      <dgm:spPr/>
    </dgm:pt>
    <dgm:pt modelId="{7A789D24-181A-47AD-B252-66A340BFDC14}" type="pres">
      <dgm:prSet presAssocID="{E07DF603-1F47-4A2B-990F-60F14C38B511}" presName="parentText" presStyleLbl="node1" presStyleIdx="2" presStyleCnt="5">
        <dgm:presLayoutVars>
          <dgm:chMax val="0"/>
          <dgm:bulletEnabled val="1"/>
        </dgm:presLayoutVars>
      </dgm:prSet>
      <dgm:spPr/>
    </dgm:pt>
    <dgm:pt modelId="{DC5CBDBB-FCBB-4135-9BD7-743F4B8FE1BF}" type="pres">
      <dgm:prSet presAssocID="{7ECDB819-AF12-4601-9335-C9E6479F5396}" presName="spacer" presStyleCnt="0"/>
      <dgm:spPr/>
    </dgm:pt>
    <dgm:pt modelId="{D99C36B9-DAF0-451B-A8DB-BE8FEB082621}" type="pres">
      <dgm:prSet presAssocID="{E67C4D65-7CEE-4F21-9FF5-B13DEEF0ADC0}" presName="parentText" presStyleLbl="node1" presStyleIdx="3" presStyleCnt="5">
        <dgm:presLayoutVars>
          <dgm:chMax val="0"/>
          <dgm:bulletEnabled val="1"/>
        </dgm:presLayoutVars>
      </dgm:prSet>
      <dgm:spPr/>
    </dgm:pt>
    <dgm:pt modelId="{49545175-92CC-4D85-8497-26E87576ECF4}" type="pres">
      <dgm:prSet presAssocID="{B9D02DCF-D554-49E6-95D9-06591F94D7DF}" presName="spacer" presStyleCnt="0"/>
      <dgm:spPr/>
    </dgm:pt>
    <dgm:pt modelId="{9FDF8F79-4B3D-4A2A-9324-33D2DA2B4AFE}" type="pres">
      <dgm:prSet presAssocID="{5A07B2BE-143A-4EEA-8F22-9D7D368F7DBC}" presName="parentText" presStyleLbl="node1" presStyleIdx="4" presStyleCnt="5">
        <dgm:presLayoutVars>
          <dgm:chMax val="0"/>
          <dgm:bulletEnabled val="1"/>
        </dgm:presLayoutVars>
      </dgm:prSet>
      <dgm:spPr/>
    </dgm:pt>
  </dgm:ptLst>
  <dgm:cxnLst>
    <dgm:cxn modelId="{F14F7A0A-3FAE-45CA-B8FA-E019A41C1854}" type="presOf" srcId="{4BDED498-E501-4314-BCB4-91DCDF6CC0ED}" destId="{B7C12F4F-34F8-412E-B2B8-2989A4F9BB47}" srcOrd="0" destOrd="0" presId="urn:microsoft.com/office/officeart/2005/8/layout/vList2"/>
    <dgm:cxn modelId="{C750EE10-2DCE-49F5-B005-BAEAE8C67A97}" type="presOf" srcId="{E67C4D65-7CEE-4F21-9FF5-B13DEEF0ADC0}" destId="{D99C36B9-DAF0-451B-A8DB-BE8FEB082621}" srcOrd="0" destOrd="0" presId="urn:microsoft.com/office/officeart/2005/8/layout/vList2"/>
    <dgm:cxn modelId="{BC2EB664-2F62-4B85-A383-5DDD2E664408}" srcId="{1BF4854E-DFE5-4400-B61D-CC072DA82941}" destId="{E401D2C1-A8B5-4EF4-A617-47D7925AF454}" srcOrd="0" destOrd="0" parTransId="{140F9649-7C3D-4BB8-878A-5DADBD1B2247}" sibTransId="{B04A512B-C8DF-4D88-967A-7B61BC49FC00}"/>
    <dgm:cxn modelId="{9D5C7BA3-DD8B-4414-A04F-E7D0EDDED029}" srcId="{1BF4854E-DFE5-4400-B61D-CC072DA82941}" destId="{4BDED498-E501-4314-BCB4-91DCDF6CC0ED}" srcOrd="1" destOrd="0" parTransId="{4FFE4800-9667-49BB-9FA6-268C9D2750B1}" sibTransId="{69BD288A-6DFF-46A2-A7D3-AE07F40E901B}"/>
    <dgm:cxn modelId="{93688BCA-738D-4EBE-B42A-EF251EC54413}" type="presOf" srcId="{E401D2C1-A8B5-4EF4-A617-47D7925AF454}" destId="{F0B38C49-CFB8-4DD6-8B62-369B58272099}" srcOrd="0" destOrd="0" presId="urn:microsoft.com/office/officeart/2005/8/layout/vList2"/>
    <dgm:cxn modelId="{B91854D8-5867-48FF-8AE1-E816EB471237}" type="presOf" srcId="{E07DF603-1F47-4A2B-990F-60F14C38B511}" destId="{7A789D24-181A-47AD-B252-66A340BFDC14}" srcOrd="0" destOrd="0" presId="urn:microsoft.com/office/officeart/2005/8/layout/vList2"/>
    <dgm:cxn modelId="{A91ABBDD-19A5-4F92-BDE7-88119AEB1F33}" srcId="{1BF4854E-DFE5-4400-B61D-CC072DA82941}" destId="{E07DF603-1F47-4A2B-990F-60F14C38B511}" srcOrd="2" destOrd="0" parTransId="{3BA95B29-D69E-424C-ABF3-78272256C2E3}" sibTransId="{7ECDB819-AF12-4601-9335-C9E6479F5396}"/>
    <dgm:cxn modelId="{414827E6-842B-4C90-97B9-C9D3D9CE0761}" srcId="{1BF4854E-DFE5-4400-B61D-CC072DA82941}" destId="{E67C4D65-7CEE-4F21-9FF5-B13DEEF0ADC0}" srcOrd="3" destOrd="0" parTransId="{36ADC56D-3D6B-4E3C-96E1-9205B350FDBA}" sibTransId="{B9D02DCF-D554-49E6-95D9-06591F94D7DF}"/>
    <dgm:cxn modelId="{50683AF0-7CDA-4BD1-85E6-0D10C75E1181}" type="presOf" srcId="{5A07B2BE-143A-4EEA-8F22-9D7D368F7DBC}" destId="{9FDF8F79-4B3D-4A2A-9324-33D2DA2B4AFE}" srcOrd="0" destOrd="0" presId="urn:microsoft.com/office/officeart/2005/8/layout/vList2"/>
    <dgm:cxn modelId="{EDFD4EF0-ABC0-4B82-B415-8AA72770D90F}" srcId="{1BF4854E-DFE5-4400-B61D-CC072DA82941}" destId="{5A07B2BE-143A-4EEA-8F22-9D7D368F7DBC}" srcOrd="4" destOrd="0" parTransId="{54C937F9-7A2A-4300-9CF1-E08303FA7457}" sibTransId="{8A0DC676-81AA-497B-AB2F-A1B3598ED6A5}"/>
    <dgm:cxn modelId="{EB819DF5-CD2C-4BEB-A3A5-7EE5C9C3CF61}" type="presOf" srcId="{1BF4854E-DFE5-4400-B61D-CC072DA82941}" destId="{950F154F-28D9-4603-93A9-E6AE84DDC227}" srcOrd="0" destOrd="0" presId="urn:microsoft.com/office/officeart/2005/8/layout/vList2"/>
    <dgm:cxn modelId="{F38B6304-67B0-46B6-A0FA-1E1815AF8155}" type="presParOf" srcId="{950F154F-28D9-4603-93A9-E6AE84DDC227}" destId="{F0B38C49-CFB8-4DD6-8B62-369B58272099}" srcOrd="0" destOrd="0" presId="urn:microsoft.com/office/officeart/2005/8/layout/vList2"/>
    <dgm:cxn modelId="{0269A09F-BD37-4031-8BED-44494DFBAA99}" type="presParOf" srcId="{950F154F-28D9-4603-93A9-E6AE84DDC227}" destId="{A7648785-1F1E-429B-8E76-FE74392964F8}" srcOrd="1" destOrd="0" presId="urn:microsoft.com/office/officeart/2005/8/layout/vList2"/>
    <dgm:cxn modelId="{DB438B88-4F5C-4977-B86E-1D3213122442}" type="presParOf" srcId="{950F154F-28D9-4603-93A9-E6AE84DDC227}" destId="{B7C12F4F-34F8-412E-B2B8-2989A4F9BB47}" srcOrd="2" destOrd="0" presId="urn:microsoft.com/office/officeart/2005/8/layout/vList2"/>
    <dgm:cxn modelId="{E3C28F88-CDFA-418F-B4BD-8E74FF823060}" type="presParOf" srcId="{950F154F-28D9-4603-93A9-E6AE84DDC227}" destId="{6980B20B-47DF-4E10-84F5-996D4B150354}" srcOrd="3" destOrd="0" presId="urn:microsoft.com/office/officeart/2005/8/layout/vList2"/>
    <dgm:cxn modelId="{3875A885-9274-4E58-9F5B-E2503BCDED35}" type="presParOf" srcId="{950F154F-28D9-4603-93A9-E6AE84DDC227}" destId="{7A789D24-181A-47AD-B252-66A340BFDC14}" srcOrd="4" destOrd="0" presId="urn:microsoft.com/office/officeart/2005/8/layout/vList2"/>
    <dgm:cxn modelId="{D5B2C6D6-3F17-45EC-8866-B5522B7F2C3B}" type="presParOf" srcId="{950F154F-28D9-4603-93A9-E6AE84DDC227}" destId="{DC5CBDBB-FCBB-4135-9BD7-743F4B8FE1BF}" srcOrd="5" destOrd="0" presId="urn:microsoft.com/office/officeart/2005/8/layout/vList2"/>
    <dgm:cxn modelId="{B54195E2-050E-4793-B084-2EC5D1132A90}" type="presParOf" srcId="{950F154F-28D9-4603-93A9-E6AE84DDC227}" destId="{D99C36B9-DAF0-451B-A8DB-BE8FEB082621}" srcOrd="6" destOrd="0" presId="urn:microsoft.com/office/officeart/2005/8/layout/vList2"/>
    <dgm:cxn modelId="{1D8A8406-E42F-4439-B5A9-770FBA56A40E}" type="presParOf" srcId="{950F154F-28D9-4603-93A9-E6AE84DDC227}" destId="{49545175-92CC-4D85-8497-26E87576ECF4}" srcOrd="7" destOrd="0" presId="urn:microsoft.com/office/officeart/2005/8/layout/vList2"/>
    <dgm:cxn modelId="{6977D66F-E102-42C7-AF6A-F7CD33D470D4}" type="presParOf" srcId="{950F154F-28D9-4603-93A9-E6AE84DDC227}" destId="{9FDF8F79-4B3D-4A2A-9324-33D2DA2B4AF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F4FDD-C10F-4474-96BC-8450C9FFC3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D2092F69-8C28-441A-92BF-60443F945773}">
      <dgm:prSet phldrT="[Text]" custT="1"/>
      <dgm:spPr/>
      <dgm:t>
        <a:bodyPr/>
        <a:lstStyle/>
        <a:p>
          <a:r>
            <a:rPr lang="en-GB" sz="1600" b="1" dirty="0">
              <a:solidFill>
                <a:schemeClr val="accent2"/>
              </a:solidFill>
            </a:rPr>
            <a:t>Priority Assurance Process</a:t>
          </a:r>
        </a:p>
      </dgm:t>
    </dgm:pt>
    <dgm:pt modelId="{69BAF667-A93A-4418-A31F-D1CE90219B94}" type="parTrans" cxnId="{2C302789-1E8B-4707-B20F-8FCA4BF57233}">
      <dgm:prSet/>
      <dgm:spPr/>
      <dgm:t>
        <a:bodyPr/>
        <a:lstStyle/>
        <a:p>
          <a:endParaRPr lang="en-GB"/>
        </a:p>
      </dgm:t>
    </dgm:pt>
    <dgm:pt modelId="{1C1225F1-6B70-4B0F-939D-0C474E0FAF9C}" type="sibTrans" cxnId="{2C302789-1E8B-4707-B20F-8FCA4BF57233}">
      <dgm:prSet/>
      <dgm:spPr/>
      <dgm:t>
        <a:bodyPr/>
        <a:lstStyle/>
        <a:p>
          <a:endParaRPr lang="en-GB"/>
        </a:p>
      </dgm:t>
    </dgm:pt>
    <dgm:pt modelId="{7FB37E8F-9DAB-4D70-A97C-9C88E65B1E45}">
      <dgm:prSet phldrT="[Text]" custT="1"/>
      <dgm:spPr/>
      <dgm:t>
        <a:bodyPr/>
        <a:lstStyle/>
        <a:p>
          <a:pPr rtl="0"/>
          <a:r>
            <a:rPr lang="en-GB" sz="1400" b="0" i="0">
              <a:solidFill>
                <a:schemeClr val="tx2"/>
              </a:solidFill>
              <a:effectLst/>
              <a:latin typeface="Calibri Light"/>
              <a:cs typeface="Calibri Light"/>
            </a:rPr>
            <a:t>Designed to assist primarily with Minor Market Releases, to ensure that both assurance requirements are met, despite potential aggressive delivery timelines. </a:t>
          </a:r>
          <a:endParaRPr lang="en-GB" sz="1400">
            <a:solidFill>
              <a:schemeClr val="tx2"/>
            </a:solidFill>
            <a:latin typeface="Calibri Light"/>
            <a:cs typeface="Calibri Light"/>
          </a:endParaRPr>
        </a:p>
      </dgm:t>
    </dgm:pt>
    <dgm:pt modelId="{2D93AB50-DBA1-4077-89C7-1973794EFAD9}" type="parTrans" cxnId="{88827FB8-0EA4-4D5A-AA2B-0A15411AB4A5}">
      <dgm:prSet/>
      <dgm:spPr/>
      <dgm:t>
        <a:bodyPr/>
        <a:lstStyle/>
        <a:p>
          <a:endParaRPr lang="en-GB"/>
        </a:p>
      </dgm:t>
    </dgm:pt>
    <dgm:pt modelId="{74E4C3C2-23EC-4380-96D4-43B86F852CA9}" type="sibTrans" cxnId="{88827FB8-0EA4-4D5A-AA2B-0A15411AB4A5}">
      <dgm:prSet/>
      <dgm:spPr/>
      <dgm:t>
        <a:bodyPr/>
        <a:lstStyle/>
        <a:p>
          <a:endParaRPr lang="en-GB"/>
        </a:p>
      </dgm:t>
    </dgm:pt>
    <dgm:pt modelId="{42B17699-1014-4263-8EDA-90383963C6C3}">
      <dgm:prSet phldrT="[Text]" custT="1"/>
      <dgm:spPr/>
      <dgm:t>
        <a:bodyPr/>
        <a:lstStyle/>
        <a:p>
          <a:pPr rtl="0"/>
          <a:r>
            <a:rPr lang="en-GB" sz="1400" b="0" i="0">
              <a:solidFill>
                <a:schemeClr val="tx2"/>
              </a:solidFill>
              <a:effectLst/>
              <a:latin typeface="Calibri Light"/>
              <a:cs typeface="Calibri Light"/>
            </a:rPr>
            <a:t>The Assurance Body is seeking to ensure that the MMR assurance requirements, do not translate into a barrier to the timely cut over of the release. </a:t>
          </a:r>
          <a:endParaRPr lang="en-GB" sz="1400">
            <a:solidFill>
              <a:schemeClr val="tx2"/>
            </a:solidFill>
            <a:latin typeface="Calibri Light"/>
            <a:cs typeface="Calibri Light"/>
          </a:endParaRPr>
        </a:p>
      </dgm:t>
    </dgm:pt>
    <dgm:pt modelId="{26F19FB1-E309-4158-B347-906011952F30}" type="parTrans" cxnId="{9E63A499-0C7D-4010-95B2-2E113F27D40E}">
      <dgm:prSet/>
      <dgm:spPr/>
      <dgm:t>
        <a:bodyPr/>
        <a:lstStyle/>
        <a:p>
          <a:endParaRPr lang="en-GB"/>
        </a:p>
      </dgm:t>
    </dgm:pt>
    <dgm:pt modelId="{6735F3B3-EA66-4F9A-9E2B-EB64472062AA}" type="sibTrans" cxnId="{9E63A499-0C7D-4010-95B2-2E113F27D40E}">
      <dgm:prSet/>
      <dgm:spPr/>
      <dgm:t>
        <a:bodyPr/>
        <a:lstStyle/>
        <a:p>
          <a:endParaRPr lang="en-GB"/>
        </a:p>
      </dgm:t>
    </dgm:pt>
    <dgm:pt modelId="{E1EE1DEB-0264-4EFE-96FB-AE29CCFFC376}">
      <dgm:prSet phldrT="[Text]" custT="1"/>
      <dgm:spPr/>
      <dgm:t>
        <a:bodyPr/>
        <a:lstStyle/>
        <a:p>
          <a:r>
            <a:rPr lang="en-GB" sz="1600" b="1">
              <a:solidFill>
                <a:schemeClr val="accent3"/>
              </a:solidFill>
            </a:rPr>
            <a:t>High level assurance approach included within the MCR detail</a:t>
          </a:r>
        </a:p>
      </dgm:t>
    </dgm:pt>
    <dgm:pt modelId="{3B5B1F51-1FE4-440C-83D6-F833D4B3E7F8}" type="parTrans" cxnId="{167E4193-71FE-48CA-A301-17AA5D52AB7B}">
      <dgm:prSet/>
      <dgm:spPr/>
      <dgm:t>
        <a:bodyPr/>
        <a:lstStyle/>
        <a:p>
          <a:endParaRPr lang="en-GB"/>
        </a:p>
      </dgm:t>
    </dgm:pt>
    <dgm:pt modelId="{CFCABD87-4C50-475F-8875-DB41B7B350B6}" type="sibTrans" cxnId="{167E4193-71FE-48CA-A301-17AA5D52AB7B}">
      <dgm:prSet/>
      <dgm:spPr/>
      <dgm:t>
        <a:bodyPr/>
        <a:lstStyle/>
        <a:p>
          <a:endParaRPr lang="en-GB"/>
        </a:p>
      </dgm:t>
    </dgm:pt>
    <dgm:pt modelId="{838E0BF3-D724-4DC2-9C3C-A69982AEDB2D}">
      <dgm:prSet phldrT="[Text]" custT="1"/>
      <dgm:spPr/>
      <dgm:t>
        <a:bodyPr/>
        <a:lstStyle/>
        <a:p>
          <a:r>
            <a:rPr lang="en-GB" sz="1400" b="0" i="0" u="none">
              <a:solidFill>
                <a:schemeClr val="tx2"/>
              </a:solidFill>
              <a:effectLst/>
              <a:latin typeface="Calibri Light" panose="020F0302020204030204" pitchFamily="34" charset="0"/>
            </a:rPr>
            <a:t>Priority assurance </a:t>
          </a:r>
          <a:r>
            <a:rPr lang="en-GB" sz="1400" b="0" i="0">
              <a:solidFill>
                <a:schemeClr val="tx2"/>
              </a:solidFill>
              <a:effectLst/>
              <a:latin typeface="Calibri Light" panose="020F0302020204030204" pitchFamily="34" charset="0"/>
            </a:rPr>
            <a:t>does not mean that an assessment of the impact is not completed, nor does it mean that CRU and IGG do not get a chance to approve the Assurance Approach. We do this at the same time as the MCR is approved. </a:t>
          </a:r>
          <a:endParaRPr lang="en-GB" sz="1400">
            <a:solidFill>
              <a:schemeClr val="tx2"/>
            </a:solidFill>
          </a:endParaRPr>
        </a:p>
      </dgm:t>
    </dgm:pt>
    <dgm:pt modelId="{357B03A8-8646-4C05-A7A0-CAF5C1242C97}" type="parTrans" cxnId="{E4017BF7-61D1-475B-8D30-3C4AD4ED5FF7}">
      <dgm:prSet/>
      <dgm:spPr/>
      <dgm:t>
        <a:bodyPr/>
        <a:lstStyle/>
        <a:p>
          <a:endParaRPr lang="en-GB"/>
        </a:p>
      </dgm:t>
    </dgm:pt>
    <dgm:pt modelId="{49ECEB95-6294-471C-B7B1-BFC78B1D787A}" type="sibTrans" cxnId="{E4017BF7-61D1-475B-8D30-3C4AD4ED5FF7}">
      <dgm:prSet/>
      <dgm:spPr/>
      <dgm:t>
        <a:bodyPr/>
        <a:lstStyle/>
        <a:p>
          <a:endParaRPr lang="en-GB"/>
        </a:p>
      </dgm:t>
    </dgm:pt>
    <dgm:pt modelId="{A4EFDE8B-C0B7-4CE8-8496-F76DAAAFF740}">
      <dgm:prSet phldrT="[Text]" custT="1"/>
      <dgm:spPr/>
      <dgm:t>
        <a:bodyPr/>
        <a:lstStyle/>
        <a:p>
          <a:r>
            <a:rPr lang="en-GB" sz="1600" b="1" dirty="0">
              <a:solidFill>
                <a:schemeClr val="accent1"/>
              </a:solidFill>
            </a:rPr>
            <a:t>Two Strategy papers:                         (i) Market Change      (ii) Supplier Entry and Change</a:t>
          </a:r>
        </a:p>
      </dgm:t>
    </dgm:pt>
    <dgm:pt modelId="{3859848C-3C5B-4CA2-BECE-DE44E44AC311}" type="parTrans" cxnId="{949A37D6-63D1-4E02-84E3-0AEB4F69BAB7}">
      <dgm:prSet/>
      <dgm:spPr/>
      <dgm:t>
        <a:bodyPr/>
        <a:lstStyle/>
        <a:p>
          <a:endParaRPr lang="en-GB"/>
        </a:p>
      </dgm:t>
    </dgm:pt>
    <dgm:pt modelId="{6398ED69-C159-4DEB-AD94-C1EBC697306D}" type="sibTrans" cxnId="{949A37D6-63D1-4E02-84E3-0AEB4F69BAB7}">
      <dgm:prSet/>
      <dgm:spPr/>
      <dgm:t>
        <a:bodyPr/>
        <a:lstStyle/>
        <a:p>
          <a:endParaRPr lang="en-GB"/>
        </a:p>
      </dgm:t>
    </dgm:pt>
    <dgm:pt modelId="{0EDCC47C-E6A0-4550-94CE-0F6029B20C62}">
      <dgm:prSet phldrT="[Text]" custT="1"/>
      <dgm:spPr/>
      <dgm:t>
        <a:bodyPr/>
        <a:lstStyle/>
        <a:p>
          <a:r>
            <a:rPr lang="en-GB" sz="1400" b="0">
              <a:solidFill>
                <a:schemeClr val="tx2"/>
              </a:solidFill>
              <a:latin typeface="Calibri Light"/>
              <a:cs typeface="Calibri Light"/>
            </a:rPr>
            <a:t>The assurance strategies have been aligned to the core assurance activity areas; Market Change Assurance and Supplier Entry or Change Assurance.</a:t>
          </a:r>
        </a:p>
      </dgm:t>
    </dgm:pt>
    <dgm:pt modelId="{5EB4E9F7-4ACA-4B45-AF58-9F7A5464CEBC}" type="parTrans" cxnId="{D25FE801-C9E0-41E5-B3C8-9B5E60791453}">
      <dgm:prSet/>
      <dgm:spPr/>
      <dgm:t>
        <a:bodyPr/>
        <a:lstStyle/>
        <a:p>
          <a:endParaRPr lang="en-GB"/>
        </a:p>
      </dgm:t>
    </dgm:pt>
    <dgm:pt modelId="{6DD453FF-4E9B-4DBE-8A27-8D43C2976F55}" type="sibTrans" cxnId="{D25FE801-C9E0-41E5-B3C8-9B5E60791453}">
      <dgm:prSet/>
      <dgm:spPr/>
      <dgm:t>
        <a:bodyPr/>
        <a:lstStyle/>
        <a:p>
          <a:endParaRPr lang="en-GB"/>
        </a:p>
      </dgm:t>
    </dgm:pt>
    <dgm:pt modelId="{BC2D9F77-043E-4FFF-8D5F-20120D1F9B69}">
      <dgm:prSet phldrT="[Text]" custT="1"/>
      <dgm:spPr/>
      <dgm:t>
        <a:bodyPr/>
        <a:lstStyle/>
        <a:p>
          <a:r>
            <a:rPr lang="en-GB" sz="1400" b="0">
              <a:solidFill>
                <a:schemeClr val="tx2"/>
              </a:solidFill>
              <a:latin typeface="Calibri Light"/>
              <a:cs typeface="Calibri Light"/>
            </a:rPr>
            <a:t>Both strategy papers also include the related assurance processes within them.</a:t>
          </a:r>
        </a:p>
      </dgm:t>
    </dgm:pt>
    <dgm:pt modelId="{227BB988-7013-42B1-838F-99723DF2A01C}" type="parTrans" cxnId="{35245C81-7E4C-4D37-BBCE-87E01E937C9A}">
      <dgm:prSet/>
      <dgm:spPr/>
      <dgm:t>
        <a:bodyPr/>
        <a:lstStyle/>
        <a:p>
          <a:endParaRPr lang="en-GB"/>
        </a:p>
      </dgm:t>
    </dgm:pt>
    <dgm:pt modelId="{4ED7030F-F7FA-4971-9B45-7605E77B70B8}" type="sibTrans" cxnId="{35245C81-7E4C-4D37-BBCE-87E01E937C9A}">
      <dgm:prSet/>
      <dgm:spPr/>
      <dgm:t>
        <a:bodyPr/>
        <a:lstStyle/>
        <a:p>
          <a:endParaRPr lang="en-GB"/>
        </a:p>
      </dgm:t>
    </dgm:pt>
    <dgm:pt modelId="{42F7FF87-2CAA-46DA-A4EE-5825F62D83BC}">
      <dgm:prSet phldrT="[Text]" custT="1"/>
      <dgm:spPr/>
      <dgm:t>
        <a:bodyPr/>
        <a:lstStyle/>
        <a:p>
          <a:r>
            <a:rPr lang="en-GB" sz="1400" b="0">
              <a:solidFill>
                <a:schemeClr val="tx2"/>
              </a:solidFill>
              <a:latin typeface="Calibri Light" panose="020F0302020204030204" pitchFamily="34" charset="0"/>
              <a:cs typeface="Calibri Light" panose="020F0302020204030204" pitchFamily="34" charset="0"/>
            </a:rPr>
            <a:t>The Market Assurance Strategy approval is sought from IGG, the key changes for the updated strategy are noted below.</a:t>
          </a:r>
        </a:p>
        <a:p>
          <a:endParaRPr lang="en-GB" sz="1200" b="0">
            <a:solidFill>
              <a:schemeClr val="tx2"/>
            </a:solidFill>
            <a:latin typeface="Calibri Light" panose="020F0302020204030204" pitchFamily="34" charset="0"/>
            <a:cs typeface="Calibri Light" panose="020F0302020204030204" pitchFamily="34" charset="0"/>
          </a:endParaRPr>
        </a:p>
      </dgm:t>
    </dgm:pt>
    <dgm:pt modelId="{90B87FC0-ED42-463B-8774-4D8EC3EE3F50}" type="parTrans" cxnId="{B88391E5-7446-4C3E-910E-EF65DAB846CD}">
      <dgm:prSet/>
      <dgm:spPr/>
      <dgm:t>
        <a:bodyPr/>
        <a:lstStyle/>
        <a:p>
          <a:endParaRPr lang="en-GB"/>
        </a:p>
      </dgm:t>
    </dgm:pt>
    <dgm:pt modelId="{8A5B2FCA-1DB3-4C72-A9F4-7968E7726F8A}" type="sibTrans" cxnId="{B88391E5-7446-4C3E-910E-EF65DAB846CD}">
      <dgm:prSet/>
      <dgm:spPr/>
      <dgm:t>
        <a:bodyPr/>
        <a:lstStyle/>
        <a:p>
          <a:endParaRPr lang="en-GB"/>
        </a:p>
      </dgm:t>
    </dgm:pt>
    <dgm:pt modelId="{15D16883-522A-473E-A565-6339B4A7793B}">
      <dgm:prSet phldrT="[Text]" custT="1"/>
      <dgm:spPr/>
      <dgm:t>
        <a:bodyPr/>
        <a:lstStyle/>
        <a:p>
          <a:r>
            <a:rPr lang="en-GB" sz="1400" b="0" i="0" kern="1200">
              <a:solidFill>
                <a:schemeClr val="tx2"/>
              </a:solidFill>
              <a:effectLst/>
              <a:latin typeface="Calibri Light" panose="020F0302020204030204" pitchFamily="34" charset="0"/>
              <a:ea typeface="+mn-ea"/>
              <a:cs typeface="+mn-cs"/>
            </a:rPr>
            <a:t>Where relevant, an assurance table (template included within the document), will detail the assurance techniques and a high-level overview for earlier visibility of the assurance requirements when included within a market release.</a:t>
          </a:r>
        </a:p>
      </dgm:t>
    </dgm:pt>
    <dgm:pt modelId="{7CF1AE8E-4CDA-4AD4-9ABC-A35C7A4D7FEE}" type="parTrans" cxnId="{4AE96662-A425-441D-BC75-B6C467AF75D8}">
      <dgm:prSet/>
      <dgm:spPr/>
      <dgm:t>
        <a:bodyPr/>
        <a:lstStyle/>
        <a:p>
          <a:endParaRPr lang="en-GB"/>
        </a:p>
      </dgm:t>
    </dgm:pt>
    <dgm:pt modelId="{131DA279-7A36-4D7A-A8A2-F9C3D77CA85A}" type="sibTrans" cxnId="{4AE96662-A425-441D-BC75-B6C467AF75D8}">
      <dgm:prSet/>
      <dgm:spPr/>
      <dgm:t>
        <a:bodyPr/>
        <a:lstStyle/>
        <a:p>
          <a:endParaRPr lang="en-GB"/>
        </a:p>
      </dgm:t>
    </dgm:pt>
    <dgm:pt modelId="{34FC092C-959B-4492-9ED9-3C476195578F}">
      <dgm:prSet phldrT="[Text]" custT="1"/>
      <dgm:spPr/>
      <dgm:t>
        <a:bodyPr/>
        <a:lstStyle/>
        <a:p>
          <a:r>
            <a:rPr lang="en-GB" sz="1400" b="0" i="0" kern="1200">
              <a:solidFill>
                <a:schemeClr val="tx2"/>
              </a:solidFill>
              <a:effectLst/>
              <a:latin typeface="Calibri Light" panose="020F0302020204030204" pitchFamily="34" charset="0"/>
              <a:ea typeface="+mn-ea"/>
              <a:cs typeface="+mn-cs"/>
            </a:rPr>
            <a:t>The assurance approach will be available for approval at IGG in conjunction to the MCR approval process.</a:t>
          </a:r>
        </a:p>
      </dgm:t>
    </dgm:pt>
    <dgm:pt modelId="{B495BA28-9000-4797-A795-B68FE9585B6B}" type="parTrans" cxnId="{AACD374F-E0D7-45D9-8CEC-3EBBAE39A798}">
      <dgm:prSet/>
      <dgm:spPr/>
      <dgm:t>
        <a:bodyPr/>
        <a:lstStyle/>
        <a:p>
          <a:endParaRPr lang="en-GB"/>
        </a:p>
      </dgm:t>
    </dgm:pt>
    <dgm:pt modelId="{7B5E7501-F0ED-4BAC-BF3F-D2583FA5E9F2}" type="sibTrans" cxnId="{AACD374F-E0D7-45D9-8CEC-3EBBAE39A798}">
      <dgm:prSet/>
      <dgm:spPr/>
      <dgm:t>
        <a:bodyPr/>
        <a:lstStyle/>
        <a:p>
          <a:endParaRPr lang="en-GB"/>
        </a:p>
      </dgm:t>
    </dgm:pt>
    <dgm:pt modelId="{413DA442-7631-4047-B4B6-BC5C4FDC9F38}">
      <dgm:prSet phldrT="[Text]" custT="1"/>
      <dgm:spPr/>
      <dgm:t>
        <a:bodyPr/>
        <a:lstStyle/>
        <a:p>
          <a:r>
            <a:rPr lang="en-GB" sz="1400" b="0" i="0" kern="1200">
              <a:solidFill>
                <a:schemeClr val="tx2"/>
              </a:solidFill>
              <a:effectLst/>
              <a:latin typeface="Calibri Light" panose="020F0302020204030204" pitchFamily="34" charset="0"/>
              <a:ea typeface="+mn-ea"/>
              <a:cs typeface="+mn-cs"/>
            </a:rPr>
            <a:t>The inclusion of the assurance table within the MCR will assist the ‘Priority Assurance Process’ to provide the necessary IGG preapproval to the assurance approach.</a:t>
          </a:r>
        </a:p>
      </dgm:t>
    </dgm:pt>
    <dgm:pt modelId="{BB5C396A-3D33-49D7-994F-7CC078B90ABE}" type="parTrans" cxnId="{AF4B87BC-A59B-4F35-B92F-E5007BD520EE}">
      <dgm:prSet/>
      <dgm:spPr/>
      <dgm:t>
        <a:bodyPr/>
        <a:lstStyle/>
        <a:p>
          <a:endParaRPr lang="en-GB"/>
        </a:p>
      </dgm:t>
    </dgm:pt>
    <dgm:pt modelId="{95CE5094-7448-417F-BF2A-75A286AF835E}" type="sibTrans" cxnId="{AF4B87BC-A59B-4F35-B92F-E5007BD520EE}">
      <dgm:prSet/>
      <dgm:spPr/>
      <dgm:t>
        <a:bodyPr/>
        <a:lstStyle/>
        <a:p>
          <a:endParaRPr lang="en-GB"/>
        </a:p>
      </dgm:t>
    </dgm:pt>
    <dgm:pt modelId="{16903BE2-974C-4F03-98AF-D5DEE0FD4F72}" type="pres">
      <dgm:prSet presAssocID="{712F4FDD-C10F-4474-96BC-8450C9FFC319}" presName="vert0" presStyleCnt="0">
        <dgm:presLayoutVars>
          <dgm:dir/>
          <dgm:animOne val="branch"/>
          <dgm:animLvl val="lvl"/>
        </dgm:presLayoutVars>
      </dgm:prSet>
      <dgm:spPr/>
    </dgm:pt>
    <dgm:pt modelId="{3E49050E-E8D5-449E-A491-64C915721808}" type="pres">
      <dgm:prSet presAssocID="{A4EFDE8B-C0B7-4CE8-8496-F76DAAAFF740}" presName="thickLine" presStyleLbl="alignNode1" presStyleIdx="0" presStyleCnt="3"/>
      <dgm:spPr/>
    </dgm:pt>
    <dgm:pt modelId="{57714254-DD78-451E-87F6-083966D725E1}" type="pres">
      <dgm:prSet presAssocID="{A4EFDE8B-C0B7-4CE8-8496-F76DAAAFF740}" presName="horz1" presStyleCnt="0"/>
      <dgm:spPr/>
    </dgm:pt>
    <dgm:pt modelId="{0AB20FF5-116F-4A7C-9A80-06E7589E3F3B}" type="pres">
      <dgm:prSet presAssocID="{A4EFDE8B-C0B7-4CE8-8496-F76DAAAFF740}" presName="tx1" presStyleLbl="revTx" presStyleIdx="0" presStyleCnt="12"/>
      <dgm:spPr/>
    </dgm:pt>
    <dgm:pt modelId="{D48B858B-878F-4C72-9D4D-41085BE0A3BB}" type="pres">
      <dgm:prSet presAssocID="{A4EFDE8B-C0B7-4CE8-8496-F76DAAAFF740}" presName="vert1" presStyleCnt="0"/>
      <dgm:spPr/>
    </dgm:pt>
    <dgm:pt modelId="{0E65CE8E-BF53-4BC4-BCB4-3E6BB2C6DEDF}" type="pres">
      <dgm:prSet presAssocID="{0EDCC47C-E6A0-4550-94CE-0F6029B20C62}" presName="vertSpace2a" presStyleCnt="0"/>
      <dgm:spPr/>
    </dgm:pt>
    <dgm:pt modelId="{52796F3F-2532-4630-BE90-CAC2842DFAF2}" type="pres">
      <dgm:prSet presAssocID="{0EDCC47C-E6A0-4550-94CE-0F6029B20C62}" presName="horz2" presStyleCnt="0"/>
      <dgm:spPr/>
    </dgm:pt>
    <dgm:pt modelId="{39BF9C65-293C-41C8-9FA7-61D37B5A3198}" type="pres">
      <dgm:prSet presAssocID="{0EDCC47C-E6A0-4550-94CE-0F6029B20C62}" presName="horzSpace2" presStyleCnt="0"/>
      <dgm:spPr/>
    </dgm:pt>
    <dgm:pt modelId="{EA557462-D1E2-40DC-8AAE-6715DE3D19CD}" type="pres">
      <dgm:prSet presAssocID="{0EDCC47C-E6A0-4550-94CE-0F6029B20C62}" presName="tx2" presStyleLbl="revTx" presStyleIdx="1" presStyleCnt="12" custScaleY="104705"/>
      <dgm:spPr/>
    </dgm:pt>
    <dgm:pt modelId="{1510A3D5-CA4C-4A25-AC46-81184F9E3A28}" type="pres">
      <dgm:prSet presAssocID="{0EDCC47C-E6A0-4550-94CE-0F6029B20C62}" presName="vert2" presStyleCnt="0"/>
      <dgm:spPr/>
    </dgm:pt>
    <dgm:pt modelId="{9B46644F-EC67-4677-A402-CADF501555A8}" type="pres">
      <dgm:prSet presAssocID="{0EDCC47C-E6A0-4550-94CE-0F6029B20C62}" presName="thinLine2b" presStyleLbl="callout" presStyleIdx="0" presStyleCnt="9"/>
      <dgm:spPr/>
    </dgm:pt>
    <dgm:pt modelId="{AFA77FEB-4772-4642-B7F1-A6B9E923E0B4}" type="pres">
      <dgm:prSet presAssocID="{0EDCC47C-E6A0-4550-94CE-0F6029B20C62}" presName="vertSpace2b" presStyleCnt="0"/>
      <dgm:spPr/>
    </dgm:pt>
    <dgm:pt modelId="{B2E8CC84-F0B4-4B94-8852-97E0CB027FB0}" type="pres">
      <dgm:prSet presAssocID="{BC2D9F77-043E-4FFF-8D5F-20120D1F9B69}" presName="horz2" presStyleCnt="0"/>
      <dgm:spPr/>
    </dgm:pt>
    <dgm:pt modelId="{88B1040A-A122-40BE-B7E3-77E3A05E7C64}" type="pres">
      <dgm:prSet presAssocID="{BC2D9F77-043E-4FFF-8D5F-20120D1F9B69}" presName="horzSpace2" presStyleCnt="0"/>
      <dgm:spPr/>
    </dgm:pt>
    <dgm:pt modelId="{63EE9EA9-697B-4586-8422-423A885F3FCA}" type="pres">
      <dgm:prSet presAssocID="{BC2D9F77-043E-4FFF-8D5F-20120D1F9B69}" presName="tx2" presStyleLbl="revTx" presStyleIdx="2" presStyleCnt="12" custScaleY="52688"/>
      <dgm:spPr/>
    </dgm:pt>
    <dgm:pt modelId="{CDE96265-5E30-4CE5-9544-5C435F34D566}" type="pres">
      <dgm:prSet presAssocID="{BC2D9F77-043E-4FFF-8D5F-20120D1F9B69}" presName="vert2" presStyleCnt="0"/>
      <dgm:spPr/>
    </dgm:pt>
    <dgm:pt modelId="{8990D1A1-D998-4A71-8370-83501CB37813}" type="pres">
      <dgm:prSet presAssocID="{BC2D9F77-043E-4FFF-8D5F-20120D1F9B69}" presName="thinLine2b" presStyleLbl="callout" presStyleIdx="1" presStyleCnt="9"/>
      <dgm:spPr/>
    </dgm:pt>
    <dgm:pt modelId="{72E7F86B-5DAD-4CDB-9A88-B08736D3427F}" type="pres">
      <dgm:prSet presAssocID="{BC2D9F77-043E-4FFF-8D5F-20120D1F9B69}" presName="vertSpace2b" presStyleCnt="0"/>
      <dgm:spPr/>
    </dgm:pt>
    <dgm:pt modelId="{075275F0-A449-418C-BAD4-0BB333F6D4EB}" type="pres">
      <dgm:prSet presAssocID="{42F7FF87-2CAA-46DA-A4EE-5825F62D83BC}" presName="horz2" presStyleCnt="0"/>
      <dgm:spPr/>
    </dgm:pt>
    <dgm:pt modelId="{EE8C5E7C-8C7B-48D1-A7A1-13FE9CBCB366}" type="pres">
      <dgm:prSet presAssocID="{42F7FF87-2CAA-46DA-A4EE-5825F62D83BC}" presName="horzSpace2" presStyleCnt="0"/>
      <dgm:spPr/>
    </dgm:pt>
    <dgm:pt modelId="{0260AEE3-FC96-459D-AECB-C7346A43FA78}" type="pres">
      <dgm:prSet presAssocID="{42F7FF87-2CAA-46DA-A4EE-5825F62D83BC}" presName="tx2" presStyleLbl="revTx" presStyleIdx="3" presStyleCnt="12"/>
      <dgm:spPr/>
    </dgm:pt>
    <dgm:pt modelId="{662E0E06-A8D3-447C-8A85-47FB7CCBDD30}" type="pres">
      <dgm:prSet presAssocID="{42F7FF87-2CAA-46DA-A4EE-5825F62D83BC}" presName="vert2" presStyleCnt="0"/>
      <dgm:spPr/>
    </dgm:pt>
    <dgm:pt modelId="{B2AD8FE1-5B20-4F6F-94E0-BDFB960F5E05}" type="pres">
      <dgm:prSet presAssocID="{42F7FF87-2CAA-46DA-A4EE-5825F62D83BC}" presName="thinLine2b" presStyleLbl="callout" presStyleIdx="2" presStyleCnt="9"/>
      <dgm:spPr/>
    </dgm:pt>
    <dgm:pt modelId="{E05AF830-D5AE-4CA1-8149-E56C30D05FAF}" type="pres">
      <dgm:prSet presAssocID="{42F7FF87-2CAA-46DA-A4EE-5825F62D83BC}" presName="vertSpace2b" presStyleCnt="0"/>
      <dgm:spPr/>
    </dgm:pt>
    <dgm:pt modelId="{028F1A5E-E67D-4848-AAE3-BA2231CB5838}" type="pres">
      <dgm:prSet presAssocID="{D2092F69-8C28-441A-92BF-60443F945773}" presName="thickLine" presStyleLbl="alignNode1" presStyleIdx="1" presStyleCnt="3" custLinFactNeighborY="-2543"/>
      <dgm:spPr/>
    </dgm:pt>
    <dgm:pt modelId="{7AA05037-C423-40FD-8BB1-E227EA23D3C3}" type="pres">
      <dgm:prSet presAssocID="{D2092F69-8C28-441A-92BF-60443F945773}" presName="horz1" presStyleCnt="0"/>
      <dgm:spPr/>
    </dgm:pt>
    <dgm:pt modelId="{962A8143-FA18-45D8-91FA-BC27B17D61D2}" type="pres">
      <dgm:prSet presAssocID="{D2092F69-8C28-441A-92BF-60443F945773}" presName="tx1" presStyleLbl="revTx" presStyleIdx="4" presStyleCnt="12"/>
      <dgm:spPr/>
    </dgm:pt>
    <dgm:pt modelId="{0878FE11-9BE8-4B44-8C7F-1F2FC9884F70}" type="pres">
      <dgm:prSet presAssocID="{D2092F69-8C28-441A-92BF-60443F945773}" presName="vert1" presStyleCnt="0"/>
      <dgm:spPr/>
    </dgm:pt>
    <dgm:pt modelId="{0D99CE3B-C221-4642-A51E-180D4E252B36}" type="pres">
      <dgm:prSet presAssocID="{7FB37E8F-9DAB-4D70-A97C-9C88E65B1E45}" presName="vertSpace2a" presStyleCnt="0"/>
      <dgm:spPr/>
    </dgm:pt>
    <dgm:pt modelId="{67E6F49C-1E1E-4BE0-B672-A4A7BD11BFA6}" type="pres">
      <dgm:prSet presAssocID="{7FB37E8F-9DAB-4D70-A97C-9C88E65B1E45}" presName="horz2" presStyleCnt="0"/>
      <dgm:spPr/>
    </dgm:pt>
    <dgm:pt modelId="{766912A6-FB7E-46F5-B21D-D68B6EF07BA0}" type="pres">
      <dgm:prSet presAssocID="{7FB37E8F-9DAB-4D70-A97C-9C88E65B1E45}" presName="horzSpace2" presStyleCnt="0"/>
      <dgm:spPr/>
    </dgm:pt>
    <dgm:pt modelId="{2B632E82-FBD0-4AAE-98D7-4B71C31BC15A}" type="pres">
      <dgm:prSet presAssocID="{7FB37E8F-9DAB-4D70-A97C-9C88E65B1E45}" presName="tx2" presStyleLbl="revTx" presStyleIdx="5" presStyleCnt="12" custScaleY="170879"/>
      <dgm:spPr/>
    </dgm:pt>
    <dgm:pt modelId="{D50945F9-5464-4D26-B7F2-41CB4B108564}" type="pres">
      <dgm:prSet presAssocID="{7FB37E8F-9DAB-4D70-A97C-9C88E65B1E45}" presName="vert2" presStyleCnt="0"/>
      <dgm:spPr/>
    </dgm:pt>
    <dgm:pt modelId="{A6DFCE87-596D-46BA-893E-8DF78EFEE470}" type="pres">
      <dgm:prSet presAssocID="{7FB37E8F-9DAB-4D70-A97C-9C88E65B1E45}" presName="thinLine2b" presStyleLbl="callout" presStyleIdx="3" presStyleCnt="9"/>
      <dgm:spPr/>
    </dgm:pt>
    <dgm:pt modelId="{7F8CBC86-8A80-4770-BCCA-B75DA75CC857}" type="pres">
      <dgm:prSet presAssocID="{7FB37E8F-9DAB-4D70-A97C-9C88E65B1E45}" presName="vertSpace2b" presStyleCnt="0"/>
      <dgm:spPr/>
    </dgm:pt>
    <dgm:pt modelId="{71AB8ADE-29D6-4395-B4CA-8E2E397D4165}" type="pres">
      <dgm:prSet presAssocID="{42B17699-1014-4263-8EDA-90383963C6C3}" presName="horz2" presStyleCnt="0"/>
      <dgm:spPr/>
    </dgm:pt>
    <dgm:pt modelId="{AF9C9CC2-9C1B-4740-87C8-E6D7C152C960}" type="pres">
      <dgm:prSet presAssocID="{42B17699-1014-4263-8EDA-90383963C6C3}" presName="horzSpace2" presStyleCnt="0"/>
      <dgm:spPr/>
    </dgm:pt>
    <dgm:pt modelId="{5FF9203F-AB63-4F3C-9FC4-6DA564D4AAA8}" type="pres">
      <dgm:prSet presAssocID="{42B17699-1014-4263-8EDA-90383963C6C3}" presName="tx2" presStyleLbl="revTx" presStyleIdx="6" presStyleCnt="12" custScaleY="155092"/>
      <dgm:spPr/>
    </dgm:pt>
    <dgm:pt modelId="{DE1F6E6D-E9B6-4983-A058-0281A2FA7F6E}" type="pres">
      <dgm:prSet presAssocID="{42B17699-1014-4263-8EDA-90383963C6C3}" presName="vert2" presStyleCnt="0"/>
      <dgm:spPr/>
    </dgm:pt>
    <dgm:pt modelId="{3950F7F4-FD44-4965-91D2-5CB81D8F10F8}" type="pres">
      <dgm:prSet presAssocID="{42B17699-1014-4263-8EDA-90383963C6C3}" presName="thinLine2b" presStyleLbl="callout" presStyleIdx="4" presStyleCnt="9"/>
      <dgm:spPr/>
    </dgm:pt>
    <dgm:pt modelId="{50CF0A10-923E-44E6-A62C-AD1B91A4AB71}" type="pres">
      <dgm:prSet presAssocID="{42B17699-1014-4263-8EDA-90383963C6C3}" presName="vertSpace2b" presStyleCnt="0"/>
      <dgm:spPr/>
    </dgm:pt>
    <dgm:pt modelId="{62F94DF5-3850-4689-9402-CF871FEC87F3}" type="pres">
      <dgm:prSet presAssocID="{838E0BF3-D724-4DC2-9C3C-A69982AEDB2D}" presName="horz2" presStyleCnt="0"/>
      <dgm:spPr/>
    </dgm:pt>
    <dgm:pt modelId="{CB8F05F2-FA1B-4696-9F15-41EFD42393FD}" type="pres">
      <dgm:prSet presAssocID="{838E0BF3-D724-4DC2-9C3C-A69982AEDB2D}" presName="horzSpace2" presStyleCnt="0"/>
      <dgm:spPr/>
    </dgm:pt>
    <dgm:pt modelId="{60ECCD6F-F06B-4061-8DFE-38AB08EBC207}" type="pres">
      <dgm:prSet presAssocID="{838E0BF3-D724-4DC2-9C3C-A69982AEDB2D}" presName="tx2" presStyleLbl="revTx" presStyleIdx="7" presStyleCnt="12" custScaleY="171946"/>
      <dgm:spPr/>
    </dgm:pt>
    <dgm:pt modelId="{747B4C85-E445-4D0E-8014-C1F16434CF14}" type="pres">
      <dgm:prSet presAssocID="{838E0BF3-D724-4DC2-9C3C-A69982AEDB2D}" presName="vert2" presStyleCnt="0"/>
      <dgm:spPr/>
    </dgm:pt>
    <dgm:pt modelId="{29233F32-E98B-42BC-B9E1-B9AA27305F76}" type="pres">
      <dgm:prSet presAssocID="{838E0BF3-D724-4DC2-9C3C-A69982AEDB2D}" presName="thinLine2b" presStyleLbl="callout" presStyleIdx="5" presStyleCnt="9"/>
      <dgm:spPr/>
    </dgm:pt>
    <dgm:pt modelId="{39F8023C-5573-42AC-8E47-17EA10C27147}" type="pres">
      <dgm:prSet presAssocID="{838E0BF3-D724-4DC2-9C3C-A69982AEDB2D}" presName="vertSpace2b" presStyleCnt="0"/>
      <dgm:spPr/>
    </dgm:pt>
    <dgm:pt modelId="{A834D546-99F0-43DF-B9AC-5E485DF39834}" type="pres">
      <dgm:prSet presAssocID="{E1EE1DEB-0264-4EFE-96FB-AE29CCFFC376}" presName="thickLine" presStyleLbl="alignNode1" presStyleIdx="2" presStyleCnt="3"/>
      <dgm:spPr/>
    </dgm:pt>
    <dgm:pt modelId="{B14641E4-D1FD-46A4-970E-CA7C1BC08806}" type="pres">
      <dgm:prSet presAssocID="{E1EE1DEB-0264-4EFE-96FB-AE29CCFFC376}" presName="horz1" presStyleCnt="0"/>
      <dgm:spPr/>
    </dgm:pt>
    <dgm:pt modelId="{F5653575-355C-4ACD-94E7-4E15DC46A6A4}" type="pres">
      <dgm:prSet presAssocID="{E1EE1DEB-0264-4EFE-96FB-AE29CCFFC376}" presName="tx1" presStyleLbl="revTx" presStyleIdx="8" presStyleCnt="12"/>
      <dgm:spPr/>
    </dgm:pt>
    <dgm:pt modelId="{5E026EB2-69A1-45FE-B8AE-FEC87CE08CB9}" type="pres">
      <dgm:prSet presAssocID="{E1EE1DEB-0264-4EFE-96FB-AE29CCFFC376}" presName="vert1" presStyleCnt="0"/>
      <dgm:spPr/>
    </dgm:pt>
    <dgm:pt modelId="{9924322B-B56B-48E7-B5AB-77698DA0C1C3}" type="pres">
      <dgm:prSet presAssocID="{15D16883-522A-473E-A565-6339B4A7793B}" presName="vertSpace2a" presStyleCnt="0"/>
      <dgm:spPr/>
    </dgm:pt>
    <dgm:pt modelId="{A4ED66C9-2F65-4902-A98E-E7FF57D24DED}" type="pres">
      <dgm:prSet presAssocID="{15D16883-522A-473E-A565-6339B4A7793B}" presName="horz2" presStyleCnt="0"/>
      <dgm:spPr/>
    </dgm:pt>
    <dgm:pt modelId="{8C45D12C-60CD-43F5-8679-C00FF474A346}" type="pres">
      <dgm:prSet presAssocID="{15D16883-522A-473E-A565-6339B4A7793B}" presName="horzSpace2" presStyleCnt="0"/>
      <dgm:spPr/>
    </dgm:pt>
    <dgm:pt modelId="{662A8AED-D533-43DD-9775-6E03CC2A397E}" type="pres">
      <dgm:prSet presAssocID="{15D16883-522A-473E-A565-6339B4A7793B}" presName="tx2" presStyleLbl="revTx" presStyleIdx="9" presStyleCnt="12"/>
      <dgm:spPr/>
    </dgm:pt>
    <dgm:pt modelId="{4E77CB48-B563-472D-BD3F-EF113C5E2EAC}" type="pres">
      <dgm:prSet presAssocID="{15D16883-522A-473E-A565-6339B4A7793B}" presName="vert2" presStyleCnt="0"/>
      <dgm:spPr/>
    </dgm:pt>
    <dgm:pt modelId="{FE75AC4D-AED3-41AA-9F24-2FA7B267D780}" type="pres">
      <dgm:prSet presAssocID="{15D16883-522A-473E-A565-6339B4A7793B}" presName="thinLine2b" presStyleLbl="callout" presStyleIdx="6" presStyleCnt="9"/>
      <dgm:spPr/>
    </dgm:pt>
    <dgm:pt modelId="{7C289EE5-FC02-45E4-A5B0-2D482AEA5DE1}" type="pres">
      <dgm:prSet presAssocID="{15D16883-522A-473E-A565-6339B4A7793B}" presName="vertSpace2b" presStyleCnt="0"/>
      <dgm:spPr/>
    </dgm:pt>
    <dgm:pt modelId="{64C63A1E-B99F-4D2B-8015-CDFFFC72EB84}" type="pres">
      <dgm:prSet presAssocID="{34FC092C-959B-4492-9ED9-3C476195578F}" presName="horz2" presStyleCnt="0"/>
      <dgm:spPr/>
    </dgm:pt>
    <dgm:pt modelId="{DECC48D2-D7C6-4E87-BEA0-2F879E3E1A78}" type="pres">
      <dgm:prSet presAssocID="{34FC092C-959B-4492-9ED9-3C476195578F}" presName="horzSpace2" presStyleCnt="0"/>
      <dgm:spPr/>
    </dgm:pt>
    <dgm:pt modelId="{C5932827-0A6B-46FE-B49E-AD462D182A46}" type="pres">
      <dgm:prSet presAssocID="{34FC092C-959B-4492-9ED9-3C476195578F}" presName="tx2" presStyleLbl="revTx" presStyleIdx="10" presStyleCnt="12"/>
      <dgm:spPr/>
    </dgm:pt>
    <dgm:pt modelId="{A8D542E3-0508-4233-B503-A2EB4C613F33}" type="pres">
      <dgm:prSet presAssocID="{34FC092C-959B-4492-9ED9-3C476195578F}" presName="vert2" presStyleCnt="0"/>
      <dgm:spPr/>
    </dgm:pt>
    <dgm:pt modelId="{640D17AA-65FD-4BAC-936C-810849052566}" type="pres">
      <dgm:prSet presAssocID="{34FC092C-959B-4492-9ED9-3C476195578F}" presName="thinLine2b" presStyleLbl="callout" presStyleIdx="7" presStyleCnt="9"/>
      <dgm:spPr/>
    </dgm:pt>
    <dgm:pt modelId="{9B01AA74-8889-42B1-8BD7-68EFD450C7BD}" type="pres">
      <dgm:prSet presAssocID="{34FC092C-959B-4492-9ED9-3C476195578F}" presName="vertSpace2b" presStyleCnt="0"/>
      <dgm:spPr/>
    </dgm:pt>
    <dgm:pt modelId="{F425706E-AD59-47A0-84AB-E246161C4069}" type="pres">
      <dgm:prSet presAssocID="{413DA442-7631-4047-B4B6-BC5C4FDC9F38}" presName="horz2" presStyleCnt="0"/>
      <dgm:spPr/>
    </dgm:pt>
    <dgm:pt modelId="{46EC538B-A872-48A2-832C-DA61D37A221F}" type="pres">
      <dgm:prSet presAssocID="{413DA442-7631-4047-B4B6-BC5C4FDC9F38}" presName="horzSpace2" presStyleCnt="0"/>
      <dgm:spPr/>
    </dgm:pt>
    <dgm:pt modelId="{ECE33C30-C3FA-413A-914B-B720CFA09480}" type="pres">
      <dgm:prSet presAssocID="{413DA442-7631-4047-B4B6-BC5C4FDC9F38}" presName="tx2" presStyleLbl="revTx" presStyleIdx="11" presStyleCnt="12"/>
      <dgm:spPr/>
    </dgm:pt>
    <dgm:pt modelId="{CF208535-7D1B-467B-9393-C9D1ABA7CECE}" type="pres">
      <dgm:prSet presAssocID="{413DA442-7631-4047-B4B6-BC5C4FDC9F38}" presName="vert2" presStyleCnt="0"/>
      <dgm:spPr/>
    </dgm:pt>
    <dgm:pt modelId="{00ABDEAC-5E08-47A8-B371-232BE75BD02E}" type="pres">
      <dgm:prSet presAssocID="{413DA442-7631-4047-B4B6-BC5C4FDC9F38}" presName="thinLine2b" presStyleLbl="callout" presStyleIdx="8" presStyleCnt="9"/>
      <dgm:spPr/>
    </dgm:pt>
    <dgm:pt modelId="{2C8AC8B7-89ED-41E9-97A5-BAD2F48C75D8}" type="pres">
      <dgm:prSet presAssocID="{413DA442-7631-4047-B4B6-BC5C4FDC9F38}" presName="vertSpace2b" presStyleCnt="0"/>
      <dgm:spPr/>
    </dgm:pt>
  </dgm:ptLst>
  <dgm:cxnLst>
    <dgm:cxn modelId="{D25FE801-C9E0-41E5-B3C8-9B5E60791453}" srcId="{A4EFDE8B-C0B7-4CE8-8496-F76DAAAFF740}" destId="{0EDCC47C-E6A0-4550-94CE-0F6029B20C62}" srcOrd="0" destOrd="0" parTransId="{5EB4E9F7-4ACA-4B45-AF58-9F7A5464CEBC}" sibTransId="{6DD453FF-4E9B-4DBE-8A27-8D43C2976F55}"/>
    <dgm:cxn modelId="{6B2A810F-72E1-486E-98CF-4811A45AD59D}" type="presOf" srcId="{42B17699-1014-4263-8EDA-90383963C6C3}" destId="{5FF9203F-AB63-4F3C-9FC4-6DA564D4AAA8}" srcOrd="0" destOrd="0" presId="urn:microsoft.com/office/officeart/2008/layout/LinedList"/>
    <dgm:cxn modelId="{B992BD3C-AE27-4630-89C8-DA54F043F731}" type="presOf" srcId="{0EDCC47C-E6A0-4550-94CE-0F6029B20C62}" destId="{EA557462-D1E2-40DC-8AAE-6715DE3D19CD}" srcOrd="0" destOrd="0" presId="urn:microsoft.com/office/officeart/2008/layout/LinedList"/>
    <dgm:cxn modelId="{73712F3D-D81E-42B9-9E88-268A0FAAD175}" type="presOf" srcId="{15D16883-522A-473E-A565-6339B4A7793B}" destId="{662A8AED-D533-43DD-9775-6E03CC2A397E}" srcOrd="0" destOrd="0" presId="urn:microsoft.com/office/officeart/2008/layout/LinedList"/>
    <dgm:cxn modelId="{E45A345D-C8DD-4D51-9609-0D47B9F301B7}" type="presOf" srcId="{413DA442-7631-4047-B4B6-BC5C4FDC9F38}" destId="{ECE33C30-C3FA-413A-914B-B720CFA09480}" srcOrd="0" destOrd="0" presId="urn:microsoft.com/office/officeart/2008/layout/LinedList"/>
    <dgm:cxn modelId="{4AE96662-A425-441D-BC75-B6C467AF75D8}" srcId="{E1EE1DEB-0264-4EFE-96FB-AE29CCFFC376}" destId="{15D16883-522A-473E-A565-6339B4A7793B}" srcOrd="0" destOrd="0" parTransId="{7CF1AE8E-4CDA-4AD4-9ABC-A35C7A4D7FEE}" sibTransId="{131DA279-7A36-4D7A-A8A2-F9C3D77CA85A}"/>
    <dgm:cxn modelId="{AACD374F-E0D7-45D9-8CEC-3EBBAE39A798}" srcId="{E1EE1DEB-0264-4EFE-96FB-AE29CCFFC376}" destId="{34FC092C-959B-4492-9ED9-3C476195578F}" srcOrd="1" destOrd="0" parTransId="{B495BA28-9000-4797-A795-B68FE9585B6B}" sibTransId="{7B5E7501-F0ED-4BAC-BF3F-D2583FA5E9F2}"/>
    <dgm:cxn modelId="{C83AF65A-7C10-4E09-B6E9-CC2FD4B07CC0}" type="presOf" srcId="{D2092F69-8C28-441A-92BF-60443F945773}" destId="{962A8143-FA18-45D8-91FA-BC27B17D61D2}" srcOrd="0" destOrd="0" presId="urn:microsoft.com/office/officeart/2008/layout/LinedList"/>
    <dgm:cxn modelId="{06C4BB7F-8750-4A09-968F-5B0FC4A64596}" type="presOf" srcId="{42F7FF87-2CAA-46DA-A4EE-5825F62D83BC}" destId="{0260AEE3-FC96-459D-AECB-C7346A43FA78}" srcOrd="0" destOrd="0" presId="urn:microsoft.com/office/officeart/2008/layout/LinedList"/>
    <dgm:cxn modelId="{35245C81-7E4C-4D37-BBCE-87E01E937C9A}" srcId="{A4EFDE8B-C0B7-4CE8-8496-F76DAAAFF740}" destId="{BC2D9F77-043E-4FFF-8D5F-20120D1F9B69}" srcOrd="1" destOrd="0" parTransId="{227BB988-7013-42B1-838F-99723DF2A01C}" sibTransId="{4ED7030F-F7FA-4971-9B45-7605E77B70B8}"/>
    <dgm:cxn modelId="{2C302789-1E8B-4707-B20F-8FCA4BF57233}" srcId="{712F4FDD-C10F-4474-96BC-8450C9FFC319}" destId="{D2092F69-8C28-441A-92BF-60443F945773}" srcOrd="1" destOrd="0" parTransId="{69BAF667-A93A-4418-A31F-D1CE90219B94}" sibTransId="{1C1225F1-6B70-4B0F-939D-0C474E0FAF9C}"/>
    <dgm:cxn modelId="{167E4193-71FE-48CA-A301-17AA5D52AB7B}" srcId="{712F4FDD-C10F-4474-96BC-8450C9FFC319}" destId="{E1EE1DEB-0264-4EFE-96FB-AE29CCFFC376}" srcOrd="2" destOrd="0" parTransId="{3B5B1F51-1FE4-440C-83D6-F833D4B3E7F8}" sibTransId="{CFCABD87-4C50-475F-8875-DB41B7B350B6}"/>
    <dgm:cxn modelId="{9E63A499-0C7D-4010-95B2-2E113F27D40E}" srcId="{D2092F69-8C28-441A-92BF-60443F945773}" destId="{42B17699-1014-4263-8EDA-90383963C6C3}" srcOrd="1" destOrd="0" parTransId="{26F19FB1-E309-4158-B347-906011952F30}" sibTransId="{6735F3B3-EA66-4F9A-9E2B-EB64472062AA}"/>
    <dgm:cxn modelId="{B24EA19A-2A0B-4BF6-B562-2799A5005D4D}" type="presOf" srcId="{BC2D9F77-043E-4FFF-8D5F-20120D1F9B69}" destId="{63EE9EA9-697B-4586-8422-423A885F3FCA}" srcOrd="0" destOrd="0" presId="urn:microsoft.com/office/officeart/2008/layout/LinedList"/>
    <dgm:cxn modelId="{1A8973B4-01DA-4AEA-80B6-8C00B3D4C875}" type="presOf" srcId="{A4EFDE8B-C0B7-4CE8-8496-F76DAAAFF740}" destId="{0AB20FF5-116F-4A7C-9A80-06E7589E3F3B}" srcOrd="0" destOrd="0" presId="urn:microsoft.com/office/officeart/2008/layout/LinedList"/>
    <dgm:cxn modelId="{9C83AAB4-9055-4667-889A-231E90111DF7}" type="presOf" srcId="{34FC092C-959B-4492-9ED9-3C476195578F}" destId="{C5932827-0A6B-46FE-B49E-AD462D182A46}" srcOrd="0" destOrd="0" presId="urn:microsoft.com/office/officeart/2008/layout/LinedList"/>
    <dgm:cxn modelId="{88827FB8-0EA4-4D5A-AA2B-0A15411AB4A5}" srcId="{D2092F69-8C28-441A-92BF-60443F945773}" destId="{7FB37E8F-9DAB-4D70-A97C-9C88E65B1E45}" srcOrd="0" destOrd="0" parTransId="{2D93AB50-DBA1-4077-89C7-1973794EFAD9}" sibTransId="{74E4C3C2-23EC-4380-96D4-43B86F852CA9}"/>
    <dgm:cxn modelId="{AF4B87BC-A59B-4F35-B92F-E5007BD520EE}" srcId="{E1EE1DEB-0264-4EFE-96FB-AE29CCFFC376}" destId="{413DA442-7631-4047-B4B6-BC5C4FDC9F38}" srcOrd="2" destOrd="0" parTransId="{BB5C396A-3D33-49D7-994F-7CC078B90ABE}" sibTransId="{95CE5094-7448-417F-BF2A-75A286AF835E}"/>
    <dgm:cxn modelId="{B9E768CD-5ABB-4EB0-A61B-89901DA2ADCF}" type="presOf" srcId="{7FB37E8F-9DAB-4D70-A97C-9C88E65B1E45}" destId="{2B632E82-FBD0-4AAE-98D7-4B71C31BC15A}" srcOrd="0" destOrd="0" presId="urn:microsoft.com/office/officeart/2008/layout/LinedList"/>
    <dgm:cxn modelId="{400B8BD0-70CD-4E67-B9F2-CBF6038C709D}" type="presOf" srcId="{E1EE1DEB-0264-4EFE-96FB-AE29CCFFC376}" destId="{F5653575-355C-4ACD-94E7-4E15DC46A6A4}" srcOrd="0" destOrd="0" presId="urn:microsoft.com/office/officeart/2008/layout/LinedList"/>
    <dgm:cxn modelId="{949A37D6-63D1-4E02-84E3-0AEB4F69BAB7}" srcId="{712F4FDD-C10F-4474-96BC-8450C9FFC319}" destId="{A4EFDE8B-C0B7-4CE8-8496-F76DAAAFF740}" srcOrd="0" destOrd="0" parTransId="{3859848C-3C5B-4CA2-BECE-DE44E44AC311}" sibTransId="{6398ED69-C159-4DEB-AD94-C1EBC697306D}"/>
    <dgm:cxn modelId="{B88391E5-7446-4C3E-910E-EF65DAB846CD}" srcId="{A4EFDE8B-C0B7-4CE8-8496-F76DAAAFF740}" destId="{42F7FF87-2CAA-46DA-A4EE-5825F62D83BC}" srcOrd="2" destOrd="0" parTransId="{90B87FC0-ED42-463B-8774-4D8EC3EE3F50}" sibTransId="{8A5B2FCA-1DB3-4C72-A9F4-7968E7726F8A}"/>
    <dgm:cxn modelId="{E6CBF6E9-C915-4A5C-9CD8-700E9F5942FC}" type="presOf" srcId="{712F4FDD-C10F-4474-96BC-8450C9FFC319}" destId="{16903BE2-974C-4F03-98AF-D5DEE0FD4F72}" srcOrd="0" destOrd="0" presId="urn:microsoft.com/office/officeart/2008/layout/LinedList"/>
    <dgm:cxn modelId="{BCD892EF-C1CF-4089-8BC2-7D8A9B6218FF}" type="presOf" srcId="{838E0BF3-D724-4DC2-9C3C-A69982AEDB2D}" destId="{60ECCD6F-F06B-4061-8DFE-38AB08EBC207}" srcOrd="0" destOrd="0" presId="urn:microsoft.com/office/officeart/2008/layout/LinedList"/>
    <dgm:cxn modelId="{E4017BF7-61D1-475B-8D30-3C4AD4ED5FF7}" srcId="{D2092F69-8C28-441A-92BF-60443F945773}" destId="{838E0BF3-D724-4DC2-9C3C-A69982AEDB2D}" srcOrd="2" destOrd="0" parTransId="{357B03A8-8646-4C05-A7A0-CAF5C1242C97}" sibTransId="{49ECEB95-6294-471C-B7B1-BFC78B1D787A}"/>
    <dgm:cxn modelId="{5D05415C-E120-4B98-8197-E9CCC7C77931}" type="presParOf" srcId="{16903BE2-974C-4F03-98AF-D5DEE0FD4F72}" destId="{3E49050E-E8D5-449E-A491-64C915721808}" srcOrd="0" destOrd="0" presId="urn:microsoft.com/office/officeart/2008/layout/LinedList"/>
    <dgm:cxn modelId="{6499D945-A53C-4DC5-A6E7-8AD6FBAD72BA}" type="presParOf" srcId="{16903BE2-974C-4F03-98AF-D5DEE0FD4F72}" destId="{57714254-DD78-451E-87F6-083966D725E1}" srcOrd="1" destOrd="0" presId="urn:microsoft.com/office/officeart/2008/layout/LinedList"/>
    <dgm:cxn modelId="{AB09A959-5CB3-49CD-90C5-0662CEB05923}" type="presParOf" srcId="{57714254-DD78-451E-87F6-083966D725E1}" destId="{0AB20FF5-116F-4A7C-9A80-06E7589E3F3B}" srcOrd="0" destOrd="0" presId="urn:microsoft.com/office/officeart/2008/layout/LinedList"/>
    <dgm:cxn modelId="{6A862B0F-B85F-42C6-9692-3878D2D41C99}" type="presParOf" srcId="{57714254-DD78-451E-87F6-083966D725E1}" destId="{D48B858B-878F-4C72-9D4D-41085BE0A3BB}" srcOrd="1" destOrd="0" presId="urn:microsoft.com/office/officeart/2008/layout/LinedList"/>
    <dgm:cxn modelId="{0BE66DC8-8E73-45A5-8450-7419215B1542}" type="presParOf" srcId="{D48B858B-878F-4C72-9D4D-41085BE0A3BB}" destId="{0E65CE8E-BF53-4BC4-BCB4-3E6BB2C6DEDF}" srcOrd="0" destOrd="0" presId="urn:microsoft.com/office/officeart/2008/layout/LinedList"/>
    <dgm:cxn modelId="{9CE2C358-8B66-4346-85F9-04A925469F8B}" type="presParOf" srcId="{D48B858B-878F-4C72-9D4D-41085BE0A3BB}" destId="{52796F3F-2532-4630-BE90-CAC2842DFAF2}" srcOrd="1" destOrd="0" presId="urn:microsoft.com/office/officeart/2008/layout/LinedList"/>
    <dgm:cxn modelId="{2033F848-E0F0-425D-A058-387304E07A5B}" type="presParOf" srcId="{52796F3F-2532-4630-BE90-CAC2842DFAF2}" destId="{39BF9C65-293C-41C8-9FA7-61D37B5A3198}" srcOrd="0" destOrd="0" presId="urn:microsoft.com/office/officeart/2008/layout/LinedList"/>
    <dgm:cxn modelId="{913B66F6-C5DF-4A15-A179-6FAEEFD600BF}" type="presParOf" srcId="{52796F3F-2532-4630-BE90-CAC2842DFAF2}" destId="{EA557462-D1E2-40DC-8AAE-6715DE3D19CD}" srcOrd="1" destOrd="0" presId="urn:microsoft.com/office/officeart/2008/layout/LinedList"/>
    <dgm:cxn modelId="{22426570-4507-4176-A2CC-54E9EE530226}" type="presParOf" srcId="{52796F3F-2532-4630-BE90-CAC2842DFAF2}" destId="{1510A3D5-CA4C-4A25-AC46-81184F9E3A28}" srcOrd="2" destOrd="0" presId="urn:microsoft.com/office/officeart/2008/layout/LinedList"/>
    <dgm:cxn modelId="{A92ACC8D-4782-4835-9D3C-29945604375F}" type="presParOf" srcId="{D48B858B-878F-4C72-9D4D-41085BE0A3BB}" destId="{9B46644F-EC67-4677-A402-CADF501555A8}" srcOrd="2" destOrd="0" presId="urn:microsoft.com/office/officeart/2008/layout/LinedList"/>
    <dgm:cxn modelId="{DF6BDEA8-045E-4427-8E7D-82EC304998B3}" type="presParOf" srcId="{D48B858B-878F-4C72-9D4D-41085BE0A3BB}" destId="{AFA77FEB-4772-4642-B7F1-A6B9E923E0B4}" srcOrd="3" destOrd="0" presId="urn:microsoft.com/office/officeart/2008/layout/LinedList"/>
    <dgm:cxn modelId="{1FCB9964-3B52-4BCD-9A78-4147136949FE}" type="presParOf" srcId="{D48B858B-878F-4C72-9D4D-41085BE0A3BB}" destId="{B2E8CC84-F0B4-4B94-8852-97E0CB027FB0}" srcOrd="4" destOrd="0" presId="urn:microsoft.com/office/officeart/2008/layout/LinedList"/>
    <dgm:cxn modelId="{9A81E13B-A828-426F-A459-9C08942D7E51}" type="presParOf" srcId="{B2E8CC84-F0B4-4B94-8852-97E0CB027FB0}" destId="{88B1040A-A122-40BE-B7E3-77E3A05E7C64}" srcOrd="0" destOrd="0" presId="urn:microsoft.com/office/officeart/2008/layout/LinedList"/>
    <dgm:cxn modelId="{95D4E62F-507A-4079-BAA7-5EA1846F1E3D}" type="presParOf" srcId="{B2E8CC84-F0B4-4B94-8852-97E0CB027FB0}" destId="{63EE9EA9-697B-4586-8422-423A885F3FCA}" srcOrd="1" destOrd="0" presId="urn:microsoft.com/office/officeart/2008/layout/LinedList"/>
    <dgm:cxn modelId="{1E76943C-A256-4DD6-BF04-16E1ECA0F861}" type="presParOf" srcId="{B2E8CC84-F0B4-4B94-8852-97E0CB027FB0}" destId="{CDE96265-5E30-4CE5-9544-5C435F34D566}" srcOrd="2" destOrd="0" presId="urn:microsoft.com/office/officeart/2008/layout/LinedList"/>
    <dgm:cxn modelId="{EED477A5-F324-4DCB-B36F-40F3DEFFAA4B}" type="presParOf" srcId="{D48B858B-878F-4C72-9D4D-41085BE0A3BB}" destId="{8990D1A1-D998-4A71-8370-83501CB37813}" srcOrd="5" destOrd="0" presId="urn:microsoft.com/office/officeart/2008/layout/LinedList"/>
    <dgm:cxn modelId="{F00C7567-11E8-4024-B35B-043C99B80A1F}" type="presParOf" srcId="{D48B858B-878F-4C72-9D4D-41085BE0A3BB}" destId="{72E7F86B-5DAD-4CDB-9A88-B08736D3427F}" srcOrd="6" destOrd="0" presId="urn:microsoft.com/office/officeart/2008/layout/LinedList"/>
    <dgm:cxn modelId="{A25D44D5-C0A1-4113-9956-A40E9FF1B3DB}" type="presParOf" srcId="{D48B858B-878F-4C72-9D4D-41085BE0A3BB}" destId="{075275F0-A449-418C-BAD4-0BB333F6D4EB}" srcOrd="7" destOrd="0" presId="urn:microsoft.com/office/officeart/2008/layout/LinedList"/>
    <dgm:cxn modelId="{8C63B9F1-9D54-42CB-968B-1546B8CE51AC}" type="presParOf" srcId="{075275F0-A449-418C-BAD4-0BB333F6D4EB}" destId="{EE8C5E7C-8C7B-48D1-A7A1-13FE9CBCB366}" srcOrd="0" destOrd="0" presId="urn:microsoft.com/office/officeart/2008/layout/LinedList"/>
    <dgm:cxn modelId="{8C55E25D-AA52-488E-B42F-383D27953E0E}" type="presParOf" srcId="{075275F0-A449-418C-BAD4-0BB333F6D4EB}" destId="{0260AEE3-FC96-459D-AECB-C7346A43FA78}" srcOrd="1" destOrd="0" presId="urn:microsoft.com/office/officeart/2008/layout/LinedList"/>
    <dgm:cxn modelId="{F2612AD7-434D-424A-A1C2-130AABC10516}" type="presParOf" srcId="{075275F0-A449-418C-BAD4-0BB333F6D4EB}" destId="{662E0E06-A8D3-447C-8A85-47FB7CCBDD30}" srcOrd="2" destOrd="0" presId="urn:microsoft.com/office/officeart/2008/layout/LinedList"/>
    <dgm:cxn modelId="{283199C9-308C-43C6-A657-73AF0032E26A}" type="presParOf" srcId="{D48B858B-878F-4C72-9D4D-41085BE0A3BB}" destId="{B2AD8FE1-5B20-4F6F-94E0-BDFB960F5E05}" srcOrd="8" destOrd="0" presId="urn:microsoft.com/office/officeart/2008/layout/LinedList"/>
    <dgm:cxn modelId="{8D24E330-BB85-4B92-A917-5CB51DE61E86}" type="presParOf" srcId="{D48B858B-878F-4C72-9D4D-41085BE0A3BB}" destId="{E05AF830-D5AE-4CA1-8149-E56C30D05FAF}" srcOrd="9" destOrd="0" presId="urn:microsoft.com/office/officeart/2008/layout/LinedList"/>
    <dgm:cxn modelId="{45833442-41DD-406D-91AD-985CC2E4405E}" type="presParOf" srcId="{16903BE2-974C-4F03-98AF-D5DEE0FD4F72}" destId="{028F1A5E-E67D-4848-AAE3-BA2231CB5838}" srcOrd="2" destOrd="0" presId="urn:microsoft.com/office/officeart/2008/layout/LinedList"/>
    <dgm:cxn modelId="{A9D5B9AB-6E5F-4AE5-AA13-A88C1058449E}" type="presParOf" srcId="{16903BE2-974C-4F03-98AF-D5DEE0FD4F72}" destId="{7AA05037-C423-40FD-8BB1-E227EA23D3C3}" srcOrd="3" destOrd="0" presId="urn:microsoft.com/office/officeart/2008/layout/LinedList"/>
    <dgm:cxn modelId="{D159D9C1-2FF5-4E99-87F2-72A81A85EE16}" type="presParOf" srcId="{7AA05037-C423-40FD-8BB1-E227EA23D3C3}" destId="{962A8143-FA18-45D8-91FA-BC27B17D61D2}" srcOrd="0" destOrd="0" presId="urn:microsoft.com/office/officeart/2008/layout/LinedList"/>
    <dgm:cxn modelId="{EF83F978-8A07-4710-BE22-96FD7D1F62A0}" type="presParOf" srcId="{7AA05037-C423-40FD-8BB1-E227EA23D3C3}" destId="{0878FE11-9BE8-4B44-8C7F-1F2FC9884F70}" srcOrd="1" destOrd="0" presId="urn:microsoft.com/office/officeart/2008/layout/LinedList"/>
    <dgm:cxn modelId="{101CE416-F884-4CF9-8B50-48948F21A234}" type="presParOf" srcId="{0878FE11-9BE8-4B44-8C7F-1F2FC9884F70}" destId="{0D99CE3B-C221-4642-A51E-180D4E252B36}" srcOrd="0" destOrd="0" presId="urn:microsoft.com/office/officeart/2008/layout/LinedList"/>
    <dgm:cxn modelId="{0EA01C96-CDD9-4EC5-9646-89A5B1C7B61B}" type="presParOf" srcId="{0878FE11-9BE8-4B44-8C7F-1F2FC9884F70}" destId="{67E6F49C-1E1E-4BE0-B672-A4A7BD11BFA6}" srcOrd="1" destOrd="0" presId="urn:microsoft.com/office/officeart/2008/layout/LinedList"/>
    <dgm:cxn modelId="{45086F05-5ED6-4F8C-82B1-184C395C43E0}" type="presParOf" srcId="{67E6F49C-1E1E-4BE0-B672-A4A7BD11BFA6}" destId="{766912A6-FB7E-46F5-B21D-D68B6EF07BA0}" srcOrd="0" destOrd="0" presId="urn:microsoft.com/office/officeart/2008/layout/LinedList"/>
    <dgm:cxn modelId="{AD4F487E-B1DE-4989-B670-80D537E919DF}" type="presParOf" srcId="{67E6F49C-1E1E-4BE0-B672-A4A7BD11BFA6}" destId="{2B632E82-FBD0-4AAE-98D7-4B71C31BC15A}" srcOrd="1" destOrd="0" presId="urn:microsoft.com/office/officeart/2008/layout/LinedList"/>
    <dgm:cxn modelId="{F871A718-378D-4CCA-AC56-B4B89A75BB3D}" type="presParOf" srcId="{67E6F49C-1E1E-4BE0-B672-A4A7BD11BFA6}" destId="{D50945F9-5464-4D26-B7F2-41CB4B108564}" srcOrd="2" destOrd="0" presId="urn:microsoft.com/office/officeart/2008/layout/LinedList"/>
    <dgm:cxn modelId="{117196BC-3494-42B1-B41A-44E9020B4550}" type="presParOf" srcId="{0878FE11-9BE8-4B44-8C7F-1F2FC9884F70}" destId="{A6DFCE87-596D-46BA-893E-8DF78EFEE470}" srcOrd="2" destOrd="0" presId="urn:microsoft.com/office/officeart/2008/layout/LinedList"/>
    <dgm:cxn modelId="{397D3B61-6EB2-45A7-B6CF-5406FAD0BD01}" type="presParOf" srcId="{0878FE11-9BE8-4B44-8C7F-1F2FC9884F70}" destId="{7F8CBC86-8A80-4770-BCCA-B75DA75CC857}" srcOrd="3" destOrd="0" presId="urn:microsoft.com/office/officeart/2008/layout/LinedList"/>
    <dgm:cxn modelId="{BE5079FA-D70B-40C2-8B3E-E5AF2FF1FA40}" type="presParOf" srcId="{0878FE11-9BE8-4B44-8C7F-1F2FC9884F70}" destId="{71AB8ADE-29D6-4395-B4CA-8E2E397D4165}" srcOrd="4" destOrd="0" presId="urn:microsoft.com/office/officeart/2008/layout/LinedList"/>
    <dgm:cxn modelId="{5C0BF753-D4C9-4A68-B730-D0754CF00064}" type="presParOf" srcId="{71AB8ADE-29D6-4395-B4CA-8E2E397D4165}" destId="{AF9C9CC2-9C1B-4740-87C8-E6D7C152C960}" srcOrd="0" destOrd="0" presId="urn:microsoft.com/office/officeart/2008/layout/LinedList"/>
    <dgm:cxn modelId="{E3512081-968D-494B-8E6A-26E238ED1547}" type="presParOf" srcId="{71AB8ADE-29D6-4395-B4CA-8E2E397D4165}" destId="{5FF9203F-AB63-4F3C-9FC4-6DA564D4AAA8}" srcOrd="1" destOrd="0" presId="urn:microsoft.com/office/officeart/2008/layout/LinedList"/>
    <dgm:cxn modelId="{51CB00B4-3127-4D69-9F7A-8762384C7C9B}" type="presParOf" srcId="{71AB8ADE-29D6-4395-B4CA-8E2E397D4165}" destId="{DE1F6E6D-E9B6-4983-A058-0281A2FA7F6E}" srcOrd="2" destOrd="0" presId="urn:microsoft.com/office/officeart/2008/layout/LinedList"/>
    <dgm:cxn modelId="{935A5F03-258F-4B66-9135-8D46E7F4F0B4}" type="presParOf" srcId="{0878FE11-9BE8-4B44-8C7F-1F2FC9884F70}" destId="{3950F7F4-FD44-4965-91D2-5CB81D8F10F8}" srcOrd="5" destOrd="0" presId="urn:microsoft.com/office/officeart/2008/layout/LinedList"/>
    <dgm:cxn modelId="{64DF6017-E047-4AC5-9762-70DB862B6948}" type="presParOf" srcId="{0878FE11-9BE8-4B44-8C7F-1F2FC9884F70}" destId="{50CF0A10-923E-44E6-A62C-AD1B91A4AB71}" srcOrd="6" destOrd="0" presId="urn:microsoft.com/office/officeart/2008/layout/LinedList"/>
    <dgm:cxn modelId="{F5494DF3-A921-4C92-9170-5135D98AECE3}" type="presParOf" srcId="{0878FE11-9BE8-4B44-8C7F-1F2FC9884F70}" destId="{62F94DF5-3850-4689-9402-CF871FEC87F3}" srcOrd="7" destOrd="0" presId="urn:microsoft.com/office/officeart/2008/layout/LinedList"/>
    <dgm:cxn modelId="{17B9C41B-D2E9-40EA-BC11-7752503A4108}" type="presParOf" srcId="{62F94DF5-3850-4689-9402-CF871FEC87F3}" destId="{CB8F05F2-FA1B-4696-9F15-41EFD42393FD}" srcOrd="0" destOrd="0" presId="urn:microsoft.com/office/officeart/2008/layout/LinedList"/>
    <dgm:cxn modelId="{27D41184-18FF-4C5C-B0D3-59C0475B0288}" type="presParOf" srcId="{62F94DF5-3850-4689-9402-CF871FEC87F3}" destId="{60ECCD6F-F06B-4061-8DFE-38AB08EBC207}" srcOrd="1" destOrd="0" presId="urn:microsoft.com/office/officeart/2008/layout/LinedList"/>
    <dgm:cxn modelId="{A1B00F00-1E21-44F1-B12E-A6201A61520C}" type="presParOf" srcId="{62F94DF5-3850-4689-9402-CF871FEC87F3}" destId="{747B4C85-E445-4D0E-8014-C1F16434CF14}" srcOrd="2" destOrd="0" presId="urn:microsoft.com/office/officeart/2008/layout/LinedList"/>
    <dgm:cxn modelId="{6C26AFD4-F8B4-4105-920D-2CD14A70CAB6}" type="presParOf" srcId="{0878FE11-9BE8-4B44-8C7F-1F2FC9884F70}" destId="{29233F32-E98B-42BC-B9E1-B9AA27305F76}" srcOrd="8" destOrd="0" presId="urn:microsoft.com/office/officeart/2008/layout/LinedList"/>
    <dgm:cxn modelId="{0661CCA2-5E1E-4F15-9F39-87F5C37A62D8}" type="presParOf" srcId="{0878FE11-9BE8-4B44-8C7F-1F2FC9884F70}" destId="{39F8023C-5573-42AC-8E47-17EA10C27147}" srcOrd="9" destOrd="0" presId="urn:microsoft.com/office/officeart/2008/layout/LinedList"/>
    <dgm:cxn modelId="{9FB08016-0324-4B74-AEEC-B1D7F20F246C}" type="presParOf" srcId="{16903BE2-974C-4F03-98AF-D5DEE0FD4F72}" destId="{A834D546-99F0-43DF-B9AC-5E485DF39834}" srcOrd="4" destOrd="0" presId="urn:microsoft.com/office/officeart/2008/layout/LinedList"/>
    <dgm:cxn modelId="{5F4545A8-1DC2-45EA-9F9D-6FC22E810622}" type="presParOf" srcId="{16903BE2-974C-4F03-98AF-D5DEE0FD4F72}" destId="{B14641E4-D1FD-46A4-970E-CA7C1BC08806}" srcOrd="5" destOrd="0" presId="urn:microsoft.com/office/officeart/2008/layout/LinedList"/>
    <dgm:cxn modelId="{230BD0E5-873F-408C-B265-4888009B6AC4}" type="presParOf" srcId="{B14641E4-D1FD-46A4-970E-CA7C1BC08806}" destId="{F5653575-355C-4ACD-94E7-4E15DC46A6A4}" srcOrd="0" destOrd="0" presId="urn:microsoft.com/office/officeart/2008/layout/LinedList"/>
    <dgm:cxn modelId="{89205BB2-0073-4A4C-8970-41236575D6ED}" type="presParOf" srcId="{B14641E4-D1FD-46A4-970E-CA7C1BC08806}" destId="{5E026EB2-69A1-45FE-B8AE-FEC87CE08CB9}" srcOrd="1" destOrd="0" presId="urn:microsoft.com/office/officeart/2008/layout/LinedList"/>
    <dgm:cxn modelId="{35632E09-F07D-4DB5-A5AB-45DEC898F79D}" type="presParOf" srcId="{5E026EB2-69A1-45FE-B8AE-FEC87CE08CB9}" destId="{9924322B-B56B-48E7-B5AB-77698DA0C1C3}" srcOrd="0" destOrd="0" presId="urn:microsoft.com/office/officeart/2008/layout/LinedList"/>
    <dgm:cxn modelId="{C5F8A859-C190-4943-867A-C75D9AC48027}" type="presParOf" srcId="{5E026EB2-69A1-45FE-B8AE-FEC87CE08CB9}" destId="{A4ED66C9-2F65-4902-A98E-E7FF57D24DED}" srcOrd="1" destOrd="0" presId="urn:microsoft.com/office/officeart/2008/layout/LinedList"/>
    <dgm:cxn modelId="{15492EDA-249E-4D83-9066-C61356547B58}" type="presParOf" srcId="{A4ED66C9-2F65-4902-A98E-E7FF57D24DED}" destId="{8C45D12C-60CD-43F5-8679-C00FF474A346}" srcOrd="0" destOrd="0" presId="urn:microsoft.com/office/officeart/2008/layout/LinedList"/>
    <dgm:cxn modelId="{2222E32C-720D-4515-BCBA-9A792589B11A}" type="presParOf" srcId="{A4ED66C9-2F65-4902-A98E-E7FF57D24DED}" destId="{662A8AED-D533-43DD-9775-6E03CC2A397E}" srcOrd="1" destOrd="0" presId="urn:microsoft.com/office/officeart/2008/layout/LinedList"/>
    <dgm:cxn modelId="{2C67C4A3-B2F5-4FF5-A16E-14577C061DD9}" type="presParOf" srcId="{A4ED66C9-2F65-4902-A98E-E7FF57D24DED}" destId="{4E77CB48-B563-472D-BD3F-EF113C5E2EAC}" srcOrd="2" destOrd="0" presId="urn:microsoft.com/office/officeart/2008/layout/LinedList"/>
    <dgm:cxn modelId="{DF5FF2C2-405C-4D6D-A4E4-B604565D9914}" type="presParOf" srcId="{5E026EB2-69A1-45FE-B8AE-FEC87CE08CB9}" destId="{FE75AC4D-AED3-41AA-9F24-2FA7B267D780}" srcOrd="2" destOrd="0" presId="urn:microsoft.com/office/officeart/2008/layout/LinedList"/>
    <dgm:cxn modelId="{B32A6C2E-4CE7-4721-822E-E07C043B41F5}" type="presParOf" srcId="{5E026EB2-69A1-45FE-B8AE-FEC87CE08CB9}" destId="{7C289EE5-FC02-45E4-A5B0-2D482AEA5DE1}" srcOrd="3" destOrd="0" presId="urn:microsoft.com/office/officeart/2008/layout/LinedList"/>
    <dgm:cxn modelId="{56288062-4659-4422-B7C6-8239253CBF1D}" type="presParOf" srcId="{5E026EB2-69A1-45FE-B8AE-FEC87CE08CB9}" destId="{64C63A1E-B99F-4D2B-8015-CDFFFC72EB84}" srcOrd="4" destOrd="0" presId="urn:microsoft.com/office/officeart/2008/layout/LinedList"/>
    <dgm:cxn modelId="{A69E06D7-8748-4D7D-8456-F6B6710634BD}" type="presParOf" srcId="{64C63A1E-B99F-4D2B-8015-CDFFFC72EB84}" destId="{DECC48D2-D7C6-4E87-BEA0-2F879E3E1A78}" srcOrd="0" destOrd="0" presId="urn:microsoft.com/office/officeart/2008/layout/LinedList"/>
    <dgm:cxn modelId="{6374836B-6370-44A4-905E-ECB8994205F2}" type="presParOf" srcId="{64C63A1E-B99F-4D2B-8015-CDFFFC72EB84}" destId="{C5932827-0A6B-46FE-B49E-AD462D182A46}" srcOrd="1" destOrd="0" presId="urn:microsoft.com/office/officeart/2008/layout/LinedList"/>
    <dgm:cxn modelId="{37DE10E3-D423-44FD-A175-8DD69DB82538}" type="presParOf" srcId="{64C63A1E-B99F-4D2B-8015-CDFFFC72EB84}" destId="{A8D542E3-0508-4233-B503-A2EB4C613F33}" srcOrd="2" destOrd="0" presId="urn:microsoft.com/office/officeart/2008/layout/LinedList"/>
    <dgm:cxn modelId="{65789BA4-B2A3-4880-A5B3-4603B50E843B}" type="presParOf" srcId="{5E026EB2-69A1-45FE-B8AE-FEC87CE08CB9}" destId="{640D17AA-65FD-4BAC-936C-810849052566}" srcOrd="5" destOrd="0" presId="urn:microsoft.com/office/officeart/2008/layout/LinedList"/>
    <dgm:cxn modelId="{D35EAA90-CBD9-4980-96B1-4DFE2D84A1F6}" type="presParOf" srcId="{5E026EB2-69A1-45FE-B8AE-FEC87CE08CB9}" destId="{9B01AA74-8889-42B1-8BD7-68EFD450C7BD}" srcOrd="6" destOrd="0" presId="urn:microsoft.com/office/officeart/2008/layout/LinedList"/>
    <dgm:cxn modelId="{C154D535-01D2-47A9-939D-30E8B5834498}" type="presParOf" srcId="{5E026EB2-69A1-45FE-B8AE-FEC87CE08CB9}" destId="{F425706E-AD59-47A0-84AB-E246161C4069}" srcOrd="7" destOrd="0" presId="urn:microsoft.com/office/officeart/2008/layout/LinedList"/>
    <dgm:cxn modelId="{AEAEF797-2A33-4DB2-9E10-EE110E2DC102}" type="presParOf" srcId="{F425706E-AD59-47A0-84AB-E246161C4069}" destId="{46EC538B-A872-48A2-832C-DA61D37A221F}" srcOrd="0" destOrd="0" presId="urn:microsoft.com/office/officeart/2008/layout/LinedList"/>
    <dgm:cxn modelId="{F2AD0BEF-B5F7-403D-B405-8DAF7A8123E7}" type="presParOf" srcId="{F425706E-AD59-47A0-84AB-E246161C4069}" destId="{ECE33C30-C3FA-413A-914B-B720CFA09480}" srcOrd="1" destOrd="0" presId="urn:microsoft.com/office/officeart/2008/layout/LinedList"/>
    <dgm:cxn modelId="{EA298BC7-4CAB-43DC-8D01-5E2C15E92B39}" type="presParOf" srcId="{F425706E-AD59-47A0-84AB-E246161C4069}" destId="{CF208535-7D1B-467B-9393-C9D1ABA7CECE}" srcOrd="2" destOrd="0" presId="urn:microsoft.com/office/officeart/2008/layout/LinedList"/>
    <dgm:cxn modelId="{5DD59352-6048-44FE-8E09-E51240751DB3}" type="presParOf" srcId="{5E026EB2-69A1-45FE-B8AE-FEC87CE08CB9}" destId="{00ABDEAC-5E08-47A8-B371-232BE75BD02E}" srcOrd="8" destOrd="0" presId="urn:microsoft.com/office/officeart/2008/layout/LinedList"/>
    <dgm:cxn modelId="{7E02241E-106F-4319-A865-E00C95C7BD02}" type="presParOf" srcId="{5E026EB2-69A1-45FE-B8AE-FEC87CE08CB9}" destId="{2C8AC8B7-89ED-41E9-97A5-BAD2F48C75D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38C49-CFB8-4DD6-8B62-369B58272099}">
      <dsp:nvSpPr>
        <dsp:cNvPr id="0" name=""/>
        <dsp:cNvSpPr/>
      </dsp:nvSpPr>
      <dsp:spPr>
        <a:xfrm>
          <a:off x="0" y="137309"/>
          <a:ext cx="4923643" cy="6048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a:t>PQ Responses</a:t>
          </a:r>
          <a:r>
            <a:rPr lang="en-GB" sz="1100" kern="1200"/>
            <a:t> – </a:t>
          </a:r>
          <a:r>
            <a:rPr lang="en-GB" sz="1100" i="1" kern="1200"/>
            <a:t>overall responses were good, however for some further detailed responses will be needed for MR14– please consider the expected response column in forming your response</a:t>
          </a:r>
        </a:p>
      </dsp:txBody>
      <dsp:txXfrm>
        <a:off x="29528" y="166837"/>
        <a:ext cx="4864587" cy="545834"/>
      </dsp:txXfrm>
    </dsp:sp>
    <dsp:sp modelId="{B7C12F4F-34F8-412E-B2B8-2989A4F9BB47}">
      <dsp:nvSpPr>
        <dsp:cNvPr id="0" name=""/>
        <dsp:cNvSpPr/>
      </dsp:nvSpPr>
      <dsp:spPr>
        <a:xfrm>
          <a:off x="0" y="773879"/>
          <a:ext cx="4923643" cy="60489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a:t>Industry Attendance</a:t>
          </a:r>
          <a:r>
            <a:rPr lang="en-GB" sz="1100" kern="1200"/>
            <a:t> - w</a:t>
          </a:r>
          <a:r>
            <a:rPr lang="en-GB" sz="1100" i="1" kern="1200"/>
            <a:t>e would encourage attendance at industry meetings, they are so beneficial – we note approximately 30% of participants currently do not regularly attend industry meetings</a:t>
          </a:r>
        </a:p>
      </dsp:txBody>
      <dsp:txXfrm>
        <a:off x="29528" y="803407"/>
        <a:ext cx="4864587" cy="545834"/>
      </dsp:txXfrm>
    </dsp:sp>
    <dsp:sp modelId="{7A789D24-181A-47AD-B252-66A340BFDC14}">
      <dsp:nvSpPr>
        <dsp:cNvPr id="0" name=""/>
        <dsp:cNvSpPr/>
      </dsp:nvSpPr>
      <dsp:spPr>
        <a:xfrm>
          <a:off x="0" y="1410449"/>
          <a:ext cx="4923643" cy="60489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dirty="0"/>
            <a:t>Communication</a:t>
          </a:r>
          <a:r>
            <a:rPr lang="en-GB" sz="1100" kern="1200" dirty="0"/>
            <a:t> – </a:t>
          </a:r>
          <a:r>
            <a:rPr lang="en-GB" sz="1100" i="1" kern="1200" dirty="0"/>
            <a:t>we have recommended an enhanced Communication Strategy for each market project. This would allow clarity for issues and escalation paths for all MPs during a market release.</a:t>
          </a:r>
          <a:endParaRPr lang="en-GB" sz="1100" kern="1200" dirty="0"/>
        </a:p>
      </dsp:txBody>
      <dsp:txXfrm>
        <a:off x="29528" y="1439977"/>
        <a:ext cx="4864587" cy="545834"/>
      </dsp:txXfrm>
    </dsp:sp>
    <dsp:sp modelId="{D99C36B9-DAF0-451B-A8DB-BE8FEB082621}">
      <dsp:nvSpPr>
        <dsp:cNvPr id="0" name=""/>
        <dsp:cNvSpPr/>
      </dsp:nvSpPr>
      <dsp:spPr>
        <a:xfrm>
          <a:off x="0" y="2047019"/>
          <a:ext cx="4923643" cy="6048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a:t>Retrospective Assurance – </a:t>
          </a:r>
          <a:r>
            <a:rPr lang="en-GB" sz="1100" b="0" kern="1200"/>
            <a:t>going forward as a principal the Assurance Body does not plan to undertake retrospective assurance. </a:t>
          </a:r>
        </a:p>
      </dsp:txBody>
      <dsp:txXfrm>
        <a:off x="29528" y="2076547"/>
        <a:ext cx="4864587" cy="545834"/>
      </dsp:txXfrm>
    </dsp:sp>
    <dsp:sp modelId="{9FDF8F79-4B3D-4A2A-9324-33D2DA2B4AFE}">
      <dsp:nvSpPr>
        <dsp:cNvPr id="0" name=""/>
        <dsp:cNvSpPr/>
      </dsp:nvSpPr>
      <dsp:spPr>
        <a:xfrm>
          <a:off x="0" y="2683589"/>
          <a:ext cx="4923643" cy="60489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1" kern="1200"/>
            <a:t>IPT timelines</a:t>
          </a:r>
          <a:r>
            <a:rPr lang="en-GB" sz="1100" kern="1200"/>
            <a:t> – connectivity issues put stress on IPT timelines. There was very little contingency built into the plan, so going forward we will seek to have a more reasonable level of contingency built into the plan. </a:t>
          </a:r>
        </a:p>
      </dsp:txBody>
      <dsp:txXfrm>
        <a:off x="29528" y="2713117"/>
        <a:ext cx="4864587" cy="545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9050E-E8D5-449E-A491-64C915721808}">
      <dsp:nvSpPr>
        <dsp:cNvPr id="0" name=""/>
        <dsp:cNvSpPr/>
      </dsp:nvSpPr>
      <dsp:spPr>
        <a:xfrm>
          <a:off x="0" y="1664"/>
          <a:ext cx="8198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20FF5-116F-4A7C-9A80-06E7589E3F3B}">
      <dsp:nvSpPr>
        <dsp:cNvPr id="0" name=""/>
        <dsp:cNvSpPr/>
      </dsp:nvSpPr>
      <dsp:spPr>
        <a:xfrm>
          <a:off x="0" y="1664"/>
          <a:ext cx="1639796" cy="113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accent1"/>
              </a:solidFill>
            </a:rPr>
            <a:t>Two Strategy papers:                         (i) Market Change      (ii) Supplier Entry and Change</a:t>
          </a:r>
        </a:p>
      </dsp:txBody>
      <dsp:txXfrm>
        <a:off x="0" y="1664"/>
        <a:ext cx="1639796" cy="1135400"/>
      </dsp:txXfrm>
    </dsp:sp>
    <dsp:sp modelId="{EA557462-D1E2-40DC-8AAE-6715DE3D19CD}">
      <dsp:nvSpPr>
        <dsp:cNvPr id="0" name=""/>
        <dsp:cNvSpPr/>
      </dsp:nvSpPr>
      <dsp:spPr>
        <a:xfrm>
          <a:off x="1762780" y="22121"/>
          <a:ext cx="6436200" cy="428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a:solidFill>
                <a:schemeClr val="tx2"/>
              </a:solidFill>
              <a:latin typeface="Calibri Light"/>
              <a:cs typeface="Calibri Light"/>
            </a:rPr>
            <a:t>The assurance strategies have been aligned to the core assurance activity areas; Market Change Assurance and Supplier Entry or Change Assurance.</a:t>
          </a:r>
        </a:p>
      </dsp:txBody>
      <dsp:txXfrm>
        <a:off x="1762780" y="22121"/>
        <a:ext cx="6436200" cy="428393"/>
      </dsp:txXfrm>
    </dsp:sp>
    <dsp:sp modelId="{9B46644F-EC67-4677-A402-CADF501555A8}">
      <dsp:nvSpPr>
        <dsp:cNvPr id="0" name=""/>
        <dsp:cNvSpPr/>
      </dsp:nvSpPr>
      <dsp:spPr>
        <a:xfrm>
          <a:off x="1639796" y="450515"/>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E9EA9-697B-4586-8422-423A885F3FCA}">
      <dsp:nvSpPr>
        <dsp:cNvPr id="0" name=""/>
        <dsp:cNvSpPr/>
      </dsp:nvSpPr>
      <dsp:spPr>
        <a:xfrm>
          <a:off x="1762780" y="470972"/>
          <a:ext cx="6436200" cy="215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a:solidFill>
                <a:schemeClr val="tx2"/>
              </a:solidFill>
              <a:latin typeface="Calibri Light"/>
              <a:cs typeface="Calibri Light"/>
            </a:rPr>
            <a:t>Both strategy papers also include the related assurance processes within them.</a:t>
          </a:r>
        </a:p>
      </dsp:txBody>
      <dsp:txXfrm>
        <a:off x="1762780" y="470972"/>
        <a:ext cx="6436200" cy="215569"/>
      </dsp:txXfrm>
    </dsp:sp>
    <dsp:sp modelId="{8990D1A1-D998-4A71-8370-83501CB37813}">
      <dsp:nvSpPr>
        <dsp:cNvPr id="0" name=""/>
        <dsp:cNvSpPr/>
      </dsp:nvSpPr>
      <dsp:spPr>
        <a:xfrm>
          <a:off x="1639796" y="686542"/>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0AEE3-FC96-459D-AECB-C7346A43FA78}">
      <dsp:nvSpPr>
        <dsp:cNvPr id="0" name=""/>
        <dsp:cNvSpPr/>
      </dsp:nvSpPr>
      <dsp:spPr>
        <a:xfrm>
          <a:off x="1762780" y="706999"/>
          <a:ext cx="6436200" cy="409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a:solidFill>
                <a:schemeClr val="tx2"/>
              </a:solidFill>
              <a:latin typeface="Calibri Light" panose="020F0302020204030204" pitchFamily="34" charset="0"/>
              <a:cs typeface="Calibri Light" panose="020F0302020204030204" pitchFamily="34" charset="0"/>
            </a:rPr>
            <a:t>The Market Assurance Strategy approval is sought from IGG, the key changes for the updated strategy are noted below.</a:t>
          </a:r>
        </a:p>
        <a:p>
          <a:pPr marL="0" lvl="0" indent="0" algn="l" defTabSz="622300">
            <a:lnSpc>
              <a:spcPct val="90000"/>
            </a:lnSpc>
            <a:spcBef>
              <a:spcPct val="0"/>
            </a:spcBef>
            <a:spcAft>
              <a:spcPct val="35000"/>
            </a:spcAft>
            <a:buNone/>
          </a:pPr>
          <a:endParaRPr lang="en-GB" sz="1200" b="0" kern="1200">
            <a:solidFill>
              <a:schemeClr val="tx2"/>
            </a:solidFill>
            <a:latin typeface="Calibri Light" panose="020F0302020204030204" pitchFamily="34" charset="0"/>
            <a:cs typeface="Calibri Light" panose="020F0302020204030204" pitchFamily="34" charset="0"/>
          </a:endParaRPr>
        </a:p>
      </dsp:txBody>
      <dsp:txXfrm>
        <a:off x="1762780" y="706999"/>
        <a:ext cx="6436200" cy="409143"/>
      </dsp:txXfrm>
    </dsp:sp>
    <dsp:sp modelId="{B2AD8FE1-5B20-4F6F-94E0-BDFB960F5E05}">
      <dsp:nvSpPr>
        <dsp:cNvPr id="0" name=""/>
        <dsp:cNvSpPr/>
      </dsp:nvSpPr>
      <dsp:spPr>
        <a:xfrm>
          <a:off x="1639796" y="1116142"/>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F1A5E-E67D-4848-AAE3-BA2231CB5838}">
      <dsp:nvSpPr>
        <dsp:cNvPr id="0" name=""/>
        <dsp:cNvSpPr/>
      </dsp:nvSpPr>
      <dsp:spPr>
        <a:xfrm>
          <a:off x="0" y="1108192"/>
          <a:ext cx="8198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A8143-FA18-45D8-91FA-BC27B17D61D2}">
      <dsp:nvSpPr>
        <dsp:cNvPr id="0" name=""/>
        <dsp:cNvSpPr/>
      </dsp:nvSpPr>
      <dsp:spPr>
        <a:xfrm>
          <a:off x="0" y="1137065"/>
          <a:ext cx="1639796" cy="113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accent2"/>
              </a:solidFill>
            </a:rPr>
            <a:t>Priority Assurance Process</a:t>
          </a:r>
        </a:p>
      </dsp:txBody>
      <dsp:txXfrm>
        <a:off x="0" y="1137065"/>
        <a:ext cx="1639796" cy="1135400"/>
      </dsp:txXfrm>
    </dsp:sp>
    <dsp:sp modelId="{2B632E82-FBD0-4AAE-98D7-4B71C31BC15A}">
      <dsp:nvSpPr>
        <dsp:cNvPr id="0" name=""/>
        <dsp:cNvSpPr/>
      </dsp:nvSpPr>
      <dsp:spPr>
        <a:xfrm>
          <a:off x="1762780" y="1148014"/>
          <a:ext cx="6436200" cy="374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b="0" i="0" kern="1200">
              <a:solidFill>
                <a:schemeClr val="tx2"/>
              </a:solidFill>
              <a:effectLst/>
              <a:latin typeface="Calibri Light"/>
              <a:cs typeface="Calibri Light"/>
            </a:rPr>
            <a:t>Designed to assist primarily with Minor Market Releases, to ensure that both assurance requirements are met, despite potential aggressive delivery timelines. </a:t>
          </a:r>
          <a:endParaRPr lang="en-GB" sz="1400" kern="1200">
            <a:solidFill>
              <a:schemeClr val="tx2"/>
            </a:solidFill>
            <a:latin typeface="Calibri Light"/>
            <a:cs typeface="Calibri Light"/>
          </a:endParaRPr>
        </a:p>
      </dsp:txBody>
      <dsp:txXfrm>
        <a:off x="1762780" y="1148014"/>
        <a:ext cx="6436200" cy="374201"/>
      </dsp:txXfrm>
    </dsp:sp>
    <dsp:sp modelId="{A6DFCE87-596D-46BA-893E-8DF78EFEE470}">
      <dsp:nvSpPr>
        <dsp:cNvPr id="0" name=""/>
        <dsp:cNvSpPr/>
      </dsp:nvSpPr>
      <dsp:spPr>
        <a:xfrm>
          <a:off x="1639796" y="1522215"/>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F9203F-AB63-4F3C-9FC4-6DA564D4AAA8}">
      <dsp:nvSpPr>
        <dsp:cNvPr id="0" name=""/>
        <dsp:cNvSpPr/>
      </dsp:nvSpPr>
      <dsp:spPr>
        <a:xfrm>
          <a:off x="1762780" y="1533165"/>
          <a:ext cx="6436200" cy="339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b="0" i="0" kern="1200">
              <a:solidFill>
                <a:schemeClr val="tx2"/>
              </a:solidFill>
              <a:effectLst/>
              <a:latin typeface="Calibri Light"/>
              <a:cs typeface="Calibri Light"/>
            </a:rPr>
            <a:t>The Assurance Body is seeking to ensure that the MMR assurance requirements, do not translate into a barrier to the timely cut over of the release. </a:t>
          </a:r>
          <a:endParaRPr lang="en-GB" sz="1400" kern="1200">
            <a:solidFill>
              <a:schemeClr val="tx2"/>
            </a:solidFill>
            <a:latin typeface="Calibri Light"/>
            <a:cs typeface="Calibri Light"/>
          </a:endParaRPr>
        </a:p>
      </dsp:txBody>
      <dsp:txXfrm>
        <a:off x="1762780" y="1533165"/>
        <a:ext cx="6436200" cy="339629"/>
      </dsp:txXfrm>
    </dsp:sp>
    <dsp:sp modelId="{3950F7F4-FD44-4965-91D2-5CB81D8F10F8}">
      <dsp:nvSpPr>
        <dsp:cNvPr id="0" name=""/>
        <dsp:cNvSpPr/>
      </dsp:nvSpPr>
      <dsp:spPr>
        <a:xfrm>
          <a:off x="1639796" y="1872795"/>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CCD6F-F06B-4061-8DFE-38AB08EBC207}">
      <dsp:nvSpPr>
        <dsp:cNvPr id="0" name=""/>
        <dsp:cNvSpPr/>
      </dsp:nvSpPr>
      <dsp:spPr>
        <a:xfrm>
          <a:off x="1762780" y="1883744"/>
          <a:ext cx="6436200" cy="37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u="none" kern="1200">
              <a:solidFill>
                <a:schemeClr val="tx2"/>
              </a:solidFill>
              <a:effectLst/>
              <a:latin typeface="Calibri Light" panose="020F0302020204030204" pitchFamily="34" charset="0"/>
            </a:rPr>
            <a:t>Priority assurance </a:t>
          </a:r>
          <a:r>
            <a:rPr lang="en-GB" sz="1400" b="0" i="0" kern="1200">
              <a:solidFill>
                <a:schemeClr val="tx2"/>
              </a:solidFill>
              <a:effectLst/>
              <a:latin typeface="Calibri Light" panose="020F0302020204030204" pitchFamily="34" charset="0"/>
            </a:rPr>
            <a:t>does not mean that an assessment of the impact is not completed, nor does it mean that CRU and IGG do not get a chance to approve the Assurance Approach. We do this at the same time as the MCR is approved. </a:t>
          </a:r>
          <a:endParaRPr lang="en-GB" sz="1400" kern="1200">
            <a:solidFill>
              <a:schemeClr val="tx2"/>
            </a:solidFill>
          </a:endParaRPr>
        </a:p>
      </dsp:txBody>
      <dsp:txXfrm>
        <a:off x="1762780" y="1883744"/>
        <a:ext cx="6436200" cy="376537"/>
      </dsp:txXfrm>
    </dsp:sp>
    <dsp:sp modelId="{29233F32-E98B-42BC-B9E1-B9AA27305F76}">
      <dsp:nvSpPr>
        <dsp:cNvPr id="0" name=""/>
        <dsp:cNvSpPr/>
      </dsp:nvSpPr>
      <dsp:spPr>
        <a:xfrm>
          <a:off x="1639796" y="2260281"/>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4D546-99F0-43DF-B9AC-5E485DF39834}">
      <dsp:nvSpPr>
        <dsp:cNvPr id="0" name=""/>
        <dsp:cNvSpPr/>
      </dsp:nvSpPr>
      <dsp:spPr>
        <a:xfrm>
          <a:off x="0" y="2272466"/>
          <a:ext cx="81989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53575-355C-4ACD-94E7-4E15DC46A6A4}">
      <dsp:nvSpPr>
        <dsp:cNvPr id="0" name=""/>
        <dsp:cNvSpPr/>
      </dsp:nvSpPr>
      <dsp:spPr>
        <a:xfrm>
          <a:off x="0" y="2272466"/>
          <a:ext cx="1639796" cy="113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kern="1200">
              <a:solidFill>
                <a:schemeClr val="accent3"/>
              </a:solidFill>
            </a:rPr>
            <a:t>High level assurance approach included within the MCR detail</a:t>
          </a:r>
        </a:p>
      </dsp:txBody>
      <dsp:txXfrm>
        <a:off x="0" y="2272466"/>
        <a:ext cx="1639796" cy="1135400"/>
      </dsp:txXfrm>
    </dsp:sp>
    <dsp:sp modelId="{662A8AED-D533-43DD-9775-6E03CC2A397E}">
      <dsp:nvSpPr>
        <dsp:cNvPr id="0" name=""/>
        <dsp:cNvSpPr/>
      </dsp:nvSpPr>
      <dsp:spPr>
        <a:xfrm>
          <a:off x="1762780" y="2290207"/>
          <a:ext cx="6436200" cy="35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solidFill>
                <a:schemeClr val="tx2"/>
              </a:solidFill>
              <a:effectLst/>
              <a:latin typeface="Calibri Light" panose="020F0302020204030204" pitchFamily="34" charset="0"/>
              <a:ea typeface="+mn-ea"/>
              <a:cs typeface="+mn-cs"/>
            </a:rPr>
            <a:t>Where relevant, an assurance table (template included within the document), will detail the assurance techniques and a high-level overview for earlier visibility of the assurance requirements when included within a market release.</a:t>
          </a:r>
        </a:p>
      </dsp:txBody>
      <dsp:txXfrm>
        <a:off x="1762780" y="2290207"/>
        <a:ext cx="6436200" cy="354812"/>
      </dsp:txXfrm>
    </dsp:sp>
    <dsp:sp modelId="{FE75AC4D-AED3-41AA-9F24-2FA7B267D780}">
      <dsp:nvSpPr>
        <dsp:cNvPr id="0" name=""/>
        <dsp:cNvSpPr/>
      </dsp:nvSpPr>
      <dsp:spPr>
        <a:xfrm>
          <a:off x="1639796" y="2645019"/>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932827-0A6B-46FE-B49E-AD462D182A46}">
      <dsp:nvSpPr>
        <dsp:cNvPr id="0" name=""/>
        <dsp:cNvSpPr/>
      </dsp:nvSpPr>
      <dsp:spPr>
        <a:xfrm>
          <a:off x="1762780" y="2662760"/>
          <a:ext cx="6436200" cy="35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solidFill>
                <a:schemeClr val="tx2"/>
              </a:solidFill>
              <a:effectLst/>
              <a:latin typeface="Calibri Light" panose="020F0302020204030204" pitchFamily="34" charset="0"/>
              <a:ea typeface="+mn-ea"/>
              <a:cs typeface="+mn-cs"/>
            </a:rPr>
            <a:t>The assurance approach will be available for approval at IGG in conjunction to the MCR approval process.</a:t>
          </a:r>
        </a:p>
      </dsp:txBody>
      <dsp:txXfrm>
        <a:off x="1762780" y="2662760"/>
        <a:ext cx="6436200" cy="354812"/>
      </dsp:txXfrm>
    </dsp:sp>
    <dsp:sp modelId="{640D17AA-65FD-4BAC-936C-810849052566}">
      <dsp:nvSpPr>
        <dsp:cNvPr id="0" name=""/>
        <dsp:cNvSpPr/>
      </dsp:nvSpPr>
      <dsp:spPr>
        <a:xfrm>
          <a:off x="1639796" y="3017573"/>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E33C30-C3FA-413A-914B-B720CFA09480}">
      <dsp:nvSpPr>
        <dsp:cNvPr id="0" name=""/>
        <dsp:cNvSpPr/>
      </dsp:nvSpPr>
      <dsp:spPr>
        <a:xfrm>
          <a:off x="1762780" y="3035313"/>
          <a:ext cx="6436200" cy="35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a:solidFill>
                <a:schemeClr val="tx2"/>
              </a:solidFill>
              <a:effectLst/>
              <a:latin typeface="Calibri Light" panose="020F0302020204030204" pitchFamily="34" charset="0"/>
              <a:ea typeface="+mn-ea"/>
              <a:cs typeface="+mn-cs"/>
            </a:rPr>
            <a:t>The inclusion of the assurance table within the MCR will assist the ‘Priority Assurance Process’ to provide the necessary IGG preapproval to the assurance approach.</a:t>
          </a:r>
        </a:p>
      </dsp:txBody>
      <dsp:txXfrm>
        <a:off x="1762780" y="3035313"/>
        <a:ext cx="6436200" cy="354812"/>
      </dsp:txXfrm>
    </dsp:sp>
    <dsp:sp modelId="{00ABDEAC-5E08-47A8-B371-232BE75BD02E}">
      <dsp:nvSpPr>
        <dsp:cNvPr id="0" name=""/>
        <dsp:cNvSpPr/>
      </dsp:nvSpPr>
      <dsp:spPr>
        <a:xfrm>
          <a:off x="1639796" y="3390126"/>
          <a:ext cx="65591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577" tIns="45789" rIns="91577" bIns="45789" rtlCol="0"/>
          <a:lstStyle>
            <a:lvl1pPr algn="l">
              <a:defRPr sz="1200"/>
            </a:lvl1pPr>
          </a:lstStyle>
          <a:p>
            <a:endParaRPr lang="en-IE" dirty="0"/>
          </a:p>
        </p:txBody>
      </p:sp>
      <p:sp>
        <p:nvSpPr>
          <p:cNvPr id="3" name="Date Placeholder 2"/>
          <p:cNvSpPr>
            <a:spLocks noGrp="1"/>
          </p:cNvSpPr>
          <p:nvPr>
            <p:ph type="dt" sz="quarter" idx="1"/>
          </p:nvPr>
        </p:nvSpPr>
        <p:spPr>
          <a:xfrm>
            <a:off x="3850445" y="1"/>
            <a:ext cx="2945659" cy="496411"/>
          </a:xfrm>
          <a:prstGeom prst="rect">
            <a:avLst/>
          </a:prstGeom>
        </p:spPr>
        <p:txBody>
          <a:bodyPr vert="horz" lIns="91577" tIns="45789" rIns="91577" bIns="45789" rtlCol="0"/>
          <a:lstStyle>
            <a:lvl1pPr algn="r">
              <a:defRPr sz="1200"/>
            </a:lvl1pPr>
          </a:lstStyle>
          <a:p>
            <a:fld id="{78EA9719-FFE7-4BB5-96BC-53C1DA799211}" type="datetimeFigureOut">
              <a:rPr lang="en-IE" smtClean="0"/>
              <a:t>26/09/2023</a:t>
            </a:fld>
            <a:endParaRPr lang="en-IE" dirty="0"/>
          </a:p>
        </p:txBody>
      </p:sp>
      <p:sp>
        <p:nvSpPr>
          <p:cNvPr id="4" name="Footer Placeholder 3"/>
          <p:cNvSpPr>
            <a:spLocks noGrp="1"/>
          </p:cNvSpPr>
          <p:nvPr>
            <p:ph type="ftr" sz="quarter" idx="2"/>
          </p:nvPr>
        </p:nvSpPr>
        <p:spPr>
          <a:xfrm>
            <a:off x="0" y="9430092"/>
            <a:ext cx="2945659" cy="496411"/>
          </a:xfrm>
          <a:prstGeom prst="rect">
            <a:avLst/>
          </a:prstGeom>
        </p:spPr>
        <p:txBody>
          <a:bodyPr vert="horz" lIns="91577" tIns="45789" rIns="91577" bIns="45789"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50445" y="9430092"/>
            <a:ext cx="2945659" cy="496411"/>
          </a:xfrm>
          <a:prstGeom prst="rect">
            <a:avLst/>
          </a:prstGeom>
        </p:spPr>
        <p:txBody>
          <a:bodyPr vert="horz" lIns="91577" tIns="45789" rIns="91577" bIns="45789" rtlCol="0" anchor="b"/>
          <a:lstStyle>
            <a:lvl1pPr algn="r">
              <a:defRPr sz="1200"/>
            </a:lvl1pPr>
          </a:lstStyle>
          <a:p>
            <a:fld id="{41779ED2-A6D3-45BA-96B2-3E3C702D0D66}" type="slidenum">
              <a:rPr lang="en-IE" smtClean="0"/>
              <a:t>‹#›</a:t>
            </a:fld>
            <a:endParaRPr lang="en-IE" dirty="0"/>
          </a:p>
        </p:txBody>
      </p:sp>
    </p:spTree>
    <p:extLst>
      <p:ext uri="{BB962C8B-B14F-4D97-AF65-F5344CB8AC3E}">
        <p14:creationId xmlns:p14="http://schemas.microsoft.com/office/powerpoint/2010/main" val="322844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577" tIns="45789" rIns="91577" bIns="45789" rtlCol="0"/>
          <a:lstStyle>
            <a:lvl1pPr algn="l">
              <a:defRPr sz="1200"/>
            </a:lvl1pPr>
          </a:lstStyle>
          <a:p>
            <a:endParaRPr lang="en-IE" dirty="0"/>
          </a:p>
        </p:txBody>
      </p:sp>
      <p:sp>
        <p:nvSpPr>
          <p:cNvPr id="3" name="Date Placeholder 2"/>
          <p:cNvSpPr>
            <a:spLocks noGrp="1"/>
          </p:cNvSpPr>
          <p:nvPr>
            <p:ph type="dt" idx="1"/>
          </p:nvPr>
        </p:nvSpPr>
        <p:spPr>
          <a:xfrm>
            <a:off x="3850445" y="1"/>
            <a:ext cx="2945659" cy="496411"/>
          </a:xfrm>
          <a:prstGeom prst="rect">
            <a:avLst/>
          </a:prstGeom>
        </p:spPr>
        <p:txBody>
          <a:bodyPr vert="horz" lIns="91577" tIns="45789" rIns="91577" bIns="45789" rtlCol="0"/>
          <a:lstStyle>
            <a:lvl1pPr algn="r">
              <a:defRPr sz="1200"/>
            </a:lvl1pPr>
          </a:lstStyle>
          <a:p>
            <a:fld id="{11D6AA14-73B6-4940-888A-1DFD096250DD}" type="datetimeFigureOut">
              <a:rPr lang="en-IE" smtClean="0"/>
              <a:t>26/09/2023</a:t>
            </a:fld>
            <a:endParaRPr lang="en-IE"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577" tIns="45789" rIns="91577" bIns="45789" rtlCol="0" anchor="ctr"/>
          <a:lstStyle/>
          <a:p>
            <a:endParaRPr lang="en-IE"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2"/>
            <a:ext cx="2945659" cy="496411"/>
          </a:xfrm>
          <a:prstGeom prst="rect">
            <a:avLst/>
          </a:prstGeom>
        </p:spPr>
        <p:txBody>
          <a:bodyPr vert="horz" lIns="91577" tIns="45789" rIns="91577" bIns="45789"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1577" tIns="45789" rIns="91577" bIns="45789" rtlCol="0" anchor="b"/>
          <a:lstStyle>
            <a:lvl1pPr algn="r">
              <a:defRPr sz="1200"/>
            </a:lvl1pPr>
          </a:lstStyle>
          <a:p>
            <a:fld id="{9040FF6C-17AC-4228-8587-DCA9131F76F5}" type="slidenum">
              <a:rPr lang="en-IE" smtClean="0"/>
              <a:t>‹#›</a:t>
            </a:fld>
            <a:endParaRPr lang="en-IE" dirty="0"/>
          </a:p>
        </p:txBody>
      </p:sp>
    </p:spTree>
    <p:extLst>
      <p:ext uri="{BB962C8B-B14F-4D97-AF65-F5344CB8AC3E}">
        <p14:creationId xmlns:p14="http://schemas.microsoft.com/office/powerpoint/2010/main" val="288642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E5575-9C24-484B-862D-8CDA0C17D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E5575-9C24-484B-862D-8CDA0C17D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55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Podcast, PR, Intercom &amp; </a:t>
            </a:r>
            <a:r>
              <a:rPr lang="en-GB" dirty="0" err="1"/>
              <a:t>Bytesize</a:t>
            </a:r>
            <a:r>
              <a:rPr lang="en-GB"/>
              <a:t> Insights, Customer Stories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81DA2-F53D-49CE-B7A1-20073E9AE4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35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Podcast, PR, Intercom &amp; Bytesize Insights, Customer Stories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81DA2-F53D-49CE-B7A1-20073E9AE41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4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F418B-329C-4CBC-B498-F6AE30F15D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43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Master" Target="../slideMasters/slideMaster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26.svg"/><Relationship Id="rId2" Type="http://schemas.openxmlformats.org/officeDocument/2006/relationships/image" Target="../media/image37.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 Id="rId5" Type="http://schemas.openxmlformats.org/officeDocument/2006/relationships/image" Target="../media/image40.svg"/><Relationship Id="rId4" Type="http://schemas.openxmlformats.org/officeDocument/2006/relationships/image" Target="../media/image19.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Master" Target="../slideMasters/slideMaster8.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8.png"/><Relationship Id="rId7" Type="http://schemas.openxmlformats.org/officeDocument/2006/relationships/image" Target="../media/image26.svg"/><Relationship Id="rId2" Type="http://schemas.openxmlformats.org/officeDocument/2006/relationships/image" Target="../media/image37.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45.png"/><Relationship Id="rId1" Type="http://schemas.openxmlformats.org/officeDocument/2006/relationships/slideMaster" Target="../slideMasters/slideMaster10.xml"/><Relationship Id="rId6" Type="http://schemas.openxmlformats.org/officeDocument/2006/relationships/image" Target="../media/image47.svg"/><Relationship Id="rId5" Type="http://schemas.openxmlformats.org/officeDocument/2006/relationships/image" Target="../media/image17.png"/><Relationship Id="rId4" Type="http://schemas.openxmlformats.org/officeDocument/2006/relationships/image" Target="../media/image46.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svg"/><Relationship Id="rId2" Type="http://schemas.openxmlformats.org/officeDocument/2006/relationships/image" Target="../media/image21.png"/><Relationship Id="rId1" Type="http://schemas.openxmlformats.org/officeDocument/2006/relationships/slideMaster" Target="../slideMasters/slideMaster10.xml"/><Relationship Id="rId6" Type="http://schemas.openxmlformats.org/officeDocument/2006/relationships/image" Target="../media/image25.png"/><Relationship Id="rId5" Type="http://schemas.openxmlformats.org/officeDocument/2006/relationships/image" Target="../media/image50.svg"/><Relationship Id="rId4" Type="http://schemas.openxmlformats.org/officeDocument/2006/relationships/image" Target="../media/image23.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17.png"/><Relationship Id="rId1" Type="http://schemas.openxmlformats.org/officeDocument/2006/relationships/slideMaster" Target="../slideMasters/slideMaster10.xml"/><Relationship Id="rId5" Type="http://schemas.openxmlformats.org/officeDocument/2006/relationships/image" Target="../media/image48.svg"/><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31.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15.png"/><Relationship Id="rId1" Type="http://schemas.openxmlformats.org/officeDocument/2006/relationships/slideMaster" Target="../slideMasters/slideMaster10.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png"/><Relationship Id="rId7" Type="http://schemas.openxmlformats.org/officeDocument/2006/relationships/image" Target="../media/image51.svg"/><Relationship Id="rId2" Type="http://schemas.openxmlformats.org/officeDocument/2006/relationships/image" Target="../media/image37.png"/><Relationship Id="rId1" Type="http://schemas.openxmlformats.org/officeDocument/2006/relationships/slideMaster" Target="../slideMasters/slideMaster10.xml"/><Relationship Id="rId6" Type="http://schemas.openxmlformats.org/officeDocument/2006/relationships/image" Target="../media/image25.png"/><Relationship Id="rId5" Type="http://schemas.openxmlformats.org/officeDocument/2006/relationships/image" Target="../media/image50.svg"/><Relationship Id="rId4" Type="http://schemas.openxmlformats.org/officeDocument/2006/relationships/image" Target="../media/image23.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42888" y="4340225"/>
            <a:ext cx="21653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50000"/>
              </a:spcBef>
              <a:spcAft>
                <a:spcPct val="0"/>
              </a:spcAft>
              <a:defRPr/>
            </a:pPr>
            <a:endParaRPr lang="en-GB" sz="1200" b="1" i="1" dirty="0">
              <a:solidFill>
                <a:srgbClr val="000099"/>
              </a:solidFill>
            </a:endParaRPr>
          </a:p>
        </p:txBody>
      </p:sp>
      <p:sp>
        <p:nvSpPr>
          <p:cNvPr id="5" name="Line 5"/>
          <p:cNvSpPr>
            <a:spLocks noChangeShapeType="1"/>
          </p:cNvSpPr>
          <p:nvPr/>
        </p:nvSpPr>
        <p:spPr bwMode="auto">
          <a:xfrm>
            <a:off x="0" y="695325"/>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E" sz="2400" dirty="0">
              <a:solidFill>
                <a:srgbClr val="000099"/>
              </a:solidFill>
            </a:endParaRPr>
          </a:p>
        </p:txBody>
      </p:sp>
      <p:sp>
        <p:nvSpPr>
          <p:cNvPr id="6" name="Rectangle 6"/>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GB" altLang="en-US" sz="1200" b="1" i="1" dirty="0">
              <a:solidFill>
                <a:srgbClr val="000099"/>
              </a:solidFill>
              <a:latin typeface="Times New Roman" pitchFamily="18"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l="1283" t="7903" r="77197" b="3647"/>
          <a:stretch>
            <a:fillRect/>
          </a:stretch>
        </p:blipFill>
        <p:spPr bwMode="auto">
          <a:xfrm>
            <a:off x="2484438" y="6308725"/>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r="51355" b="-36111"/>
          <a:stretch>
            <a:fillRect/>
          </a:stretch>
        </p:blipFill>
        <p:spPr bwMode="auto">
          <a:xfrm>
            <a:off x="3419475" y="6269038"/>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0900108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5" y="6308725"/>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4" name="Rectangle 2"/>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IE" noProof="0"/>
              <a:t>Click to edit Master subtitle style</a:t>
            </a:r>
          </a:p>
        </p:txBody>
      </p:sp>
      <p:sp>
        <p:nvSpPr>
          <p:cNvPr id="105475" name="Rectangle 3"/>
          <p:cNvSpPr>
            <a:spLocks noGrp="1" noChangeArrowheads="1"/>
          </p:cNvSpPr>
          <p:nvPr>
            <p:ph type="ctrTitle"/>
          </p:nvPr>
        </p:nvSpPr>
        <p:spPr>
          <a:xfrm>
            <a:off x="685800" y="2130425"/>
            <a:ext cx="7772400" cy="1470025"/>
          </a:xfrm>
        </p:spPr>
        <p:txBody>
          <a:bodyPr/>
          <a:lstStyle>
            <a:lvl1pPr>
              <a:defRPr/>
            </a:lvl1pPr>
          </a:lstStyle>
          <a:p>
            <a:pPr lvl="0"/>
            <a:r>
              <a:rPr lang="en-IE" noProof="0"/>
              <a:t>Click to edit Master title style</a:t>
            </a:r>
          </a:p>
        </p:txBody>
      </p:sp>
      <p:sp>
        <p:nvSpPr>
          <p:cNvPr id="11" name="Rectangle 7"/>
          <p:cNvSpPr>
            <a:spLocks noGrp="1" noChangeArrowheads="1"/>
          </p:cNvSpPr>
          <p:nvPr>
            <p:ph type="dt" sz="half" idx="10"/>
          </p:nvPr>
        </p:nvSpPr>
        <p:spPr/>
        <p:txBody>
          <a:bodyPr/>
          <a:lstStyle>
            <a:lvl1pPr>
              <a:defRPr>
                <a:solidFill>
                  <a:schemeClr val="accent2"/>
                </a:solidFill>
              </a:defRPr>
            </a:lvl1pPr>
          </a:lstStyle>
          <a:p>
            <a:pPr>
              <a:defRPr/>
            </a:pPr>
            <a:fld id="{A8048423-15A8-4E7E-8282-9741DB9BAE0F}" type="datetime3">
              <a:rPr lang="en-US" smtClean="0">
                <a:solidFill>
                  <a:srgbClr val="333399"/>
                </a:solidFill>
              </a:rPr>
              <a:pPr>
                <a:defRPr/>
              </a:pPr>
              <a:t>26 September 2023</a:t>
            </a:fld>
            <a:endParaRPr lang="en-IE" dirty="0">
              <a:solidFill>
                <a:srgbClr val="333399"/>
              </a:solidFill>
            </a:endParaRPr>
          </a:p>
        </p:txBody>
      </p:sp>
      <p:sp>
        <p:nvSpPr>
          <p:cNvPr id="12" name="Rectangle 8"/>
          <p:cNvSpPr>
            <a:spLocks noGrp="1" noChangeArrowheads="1"/>
          </p:cNvSpPr>
          <p:nvPr>
            <p:ph type="ftr" sz="quarter" idx="11"/>
          </p:nvPr>
        </p:nvSpPr>
        <p:spPr/>
        <p:txBody>
          <a:bodyPr/>
          <a:lstStyle>
            <a:lvl1pPr>
              <a:defRPr/>
            </a:lvl1pPr>
          </a:lstStyle>
          <a:p>
            <a:pPr>
              <a:defRPr/>
            </a:pPr>
            <a:endParaRPr lang="en-IE" dirty="0"/>
          </a:p>
        </p:txBody>
      </p:sp>
      <p:sp>
        <p:nvSpPr>
          <p:cNvPr id="13" name="Rectangle 9"/>
          <p:cNvSpPr>
            <a:spLocks noGrp="1" noChangeArrowheads="1"/>
          </p:cNvSpPr>
          <p:nvPr>
            <p:ph type="sldNum" sz="quarter" idx="12"/>
          </p:nvPr>
        </p:nvSpPr>
        <p:spPr/>
        <p:txBody>
          <a:bodyPr/>
          <a:lstStyle>
            <a:lvl1pPr>
              <a:defRPr>
                <a:solidFill>
                  <a:schemeClr val="accent2"/>
                </a:solidFill>
              </a:defRPr>
            </a:lvl1pPr>
          </a:lstStyle>
          <a:p>
            <a:pPr>
              <a:defRPr/>
            </a:pPr>
            <a:r>
              <a:rPr lang="en-IE" dirty="0">
                <a:solidFill>
                  <a:srgbClr val="333399"/>
                </a:solidFill>
              </a:rPr>
              <a:t>Page </a:t>
            </a:r>
            <a:fld id="{0FB9E774-9B68-4E6D-B39F-A911642D65CA}" type="slidenum">
              <a:rPr lang="en-IE">
                <a:solidFill>
                  <a:srgbClr val="333399"/>
                </a:solidFill>
              </a:rPr>
              <a:pPr>
                <a:defRPr/>
              </a:pPr>
              <a:t>‹#›</a:t>
            </a:fld>
            <a:endParaRPr lang="en-IE" dirty="0">
              <a:solidFill>
                <a:srgbClr val="333399"/>
              </a:solidFill>
            </a:endParaRPr>
          </a:p>
        </p:txBody>
      </p:sp>
    </p:spTree>
    <p:extLst>
      <p:ext uri="{BB962C8B-B14F-4D97-AF65-F5344CB8AC3E}">
        <p14:creationId xmlns:p14="http://schemas.microsoft.com/office/powerpoint/2010/main" val="255634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009B894A-FFED-427A-9C71-BEFF841A20FE}"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D335CD2D-194C-4A41-8718-EF90472A78AB}"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108688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A5562C1B-5506-44F0-91D5-AD320CE61A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79" y="1537981"/>
            <a:ext cx="2513834" cy="920399"/>
          </a:xfrm>
          <a:prstGeom prst="rect">
            <a:avLst/>
          </a:prstGeom>
        </p:spPr>
      </p:pic>
      <p:pic>
        <p:nvPicPr>
          <p:cNvPr id="16" name="Graphic 15">
            <a:extLst>
              <a:ext uri="{FF2B5EF4-FFF2-40B4-BE49-F238E27FC236}">
                <a16:creationId xmlns:a16="http://schemas.microsoft.com/office/drawing/2014/main" id="{1FC49344-1E5F-48C9-8ABC-89E4519DE822}"/>
              </a:ext>
            </a:extLst>
          </p:cNvPr>
          <p:cNvPicPr>
            <a:picLocks noChangeAspect="1"/>
          </p:cNvPicPr>
          <p:nvPr userDrawn="1"/>
        </p:nvPicPr>
        <p:blipFill>
          <a:blip r:embed="rId3">
            <a:extLst>
              <a:ext uri="{96DAC541-7B7A-43D3-8B79-37D633B846F1}">
                <asvg:svgBlip xmlns:asvg="http://schemas.microsoft.com/office/drawing/2016/SVG/main" r:embed="rId4"/>
              </a:ext>
            </a:extLst>
          </a:blip>
          <a:srcRect l="29589" t="7769" r="32862" b="9869"/>
          <a:stretch>
            <a:fillRect/>
          </a:stretch>
        </p:blipFill>
        <p:spPr>
          <a:xfrm rot="10800000">
            <a:off x="4275417" y="399950"/>
            <a:ext cx="2197442" cy="288491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7" name="Graphic 16">
            <a:extLst>
              <a:ext uri="{FF2B5EF4-FFF2-40B4-BE49-F238E27FC236}">
                <a16:creationId xmlns:a16="http://schemas.microsoft.com/office/drawing/2014/main" id="{20572597-7ABF-4E04-9845-6AF0FAF64E07}"/>
              </a:ext>
            </a:extLst>
          </p:cNvPr>
          <p:cNvPicPr>
            <a:picLocks noChangeAspect="1"/>
          </p:cNvPicPr>
          <p:nvPr userDrawn="1"/>
        </p:nvPicPr>
        <p:blipFill>
          <a:blip r:embed="rId5">
            <a:extLst>
              <a:ext uri="{96DAC541-7B7A-43D3-8B79-37D633B846F1}">
                <asvg:svgBlip xmlns:asvg="http://schemas.microsoft.com/office/drawing/2016/SVG/main" r:embed="rId6"/>
              </a:ext>
            </a:extLst>
          </a:blip>
          <a:srcRect l="29589" t="7769" r="32862" b="9869"/>
          <a:stretch>
            <a:fillRect/>
          </a:stretch>
        </p:blipFill>
        <p:spPr>
          <a:xfrm rot="10800000">
            <a:off x="6020164" y="2174413"/>
            <a:ext cx="3262853" cy="4283639"/>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8" name="Graphic 17">
            <a:extLst>
              <a:ext uri="{FF2B5EF4-FFF2-40B4-BE49-F238E27FC236}">
                <a16:creationId xmlns:a16="http://schemas.microsoft.com/office/drawing/2014/main" id="{BA68C3CA-D0BB-4360-B137-13F9B21BFEB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74078" y="4142536"/>
            <a:ext cx="1984892" cy="624873"/>
          </a:xfrm>
          <a:prstGeom prst="rect">
            <a:avLst/>
          </a:prstGeom>
        </p:spPr>
      </p:pic>
      <p:sp>
        <p:nvSpPr>
          <p:cNvPr id="19" name="Text Placeholder 1">
            <a:extLst>
              <a:ext uri="{FF2B5EF4-FFF2-40B4-BE49-F238E27FC236}">
                <a16:creationId xmlns:a16="http://schemas.microsoft.com/office/drawing/2014/main" id="{947C9A83-1B78-420C-A635-D6648BB2F644}"/>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20" name="Text Placeholder 3">
            <a:extLst>
              <a:ext uri="{FF2B5EF4-FFF2-40B4-BE49-F238E27FC236}">
                <a16:creationId xmlns:a16="http://schemas.microsoft.com/office/drawing/2014/main" id="{A8A69A56-7846-41B1-AF40-AA97ADB3BCE7}"/>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Date:</a:t>
            </a:r>
          </a:p>
        </p:txBody>
      </p:sp>
      <p:sp>
        <p:nvSpPr>
          <p:cNvPr id="21" name="Text Placeholder 5">
            <a:extLst>
              <a:ext uri="{FF2B5EF4-FFF2-40B4-BE49-F238E27FC236}">
                <a16:creationId xmlns:a16="http://schemas.microsoft.com/office/drawing/2014/main" id="{1D2E0965-7343-4F64-9809-2FE99CC67C67}"/>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22" name="Rectangle: Rounded Corners 21">
            <a:extLst>
              <a:ext uri="{FF2B5EF4-FFF2-40B4-BE49-F238E27FC236}">
                <a16:creationId xmlns:a16="http://schemas.microsoft.com/office/drawing/2014/main" id="{C7665C1D-3347-4144-999F-D8622122FD74}"/>
              </a:ext>
            </a:extLst>
          </p:cNvPr>
          <p:cNvSpPr/>
          <p:nvPr userDrawn="1"/>
        </p:nvSpPr>
        <p:spPr>
          <a:xfrm>
            <a:off x="798979" y="2914389"/>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itle 1">
            <a:extLst>
              <a:ext uri="{FF2B5EF4-FFF2-40B4-BE49-F238E27FC236}">
                <a16:creationId xmlns:a16="http://schemas.microsoft.com/office/drawing/2014/main" id="{EF7E72A7-113D-49BE-9564-359DEB93A431}"/>
              </a:ext>
            </a:extLst>
          </p:cNvPr>
          <p:cNvSpPr>
            <a:spLocks noGrp="1"/>
          </p:cNvSpPr>
          <p:nvPr>
            <p:ph type="title" hasCustomPrompt="1"/>
          </p:nvPr>
        </p:nvSpPr>
        <p:spPr>
          <a:xfrm>
            <a:off x="1366630" y="2824666"/>
            <a:ext cx="2615192" cy="920399"/>
          </a:xfrm>
        </p:spPr>
        <p:txBody>
          <a:bodyPr/>
          <a:lstStyle>
            <a:lvl1pPr>
              <a:defRPr/>
            </a:lvl1pPr>
          </a:lstStyle>
          <a:p>
            <a:r>
              <a:rPr lang="en-US"/>
              <a:t>Insert Title</a:t>
            </a:r>
            <a:endParaRPr lang="en-GB"/>
          </a:p>
        </p:txBody>
      </p:sp>
      <p:sp>
        <p:nvSpPr>
          <p:cNvPr id="24" name="Text Placeholder 5">
            <a:extLst>
              <a:ext uri="{FF2B5EF4-FFF2-40B4-BE49-F238E27FC236}">
                <a16:creationId xmlns:a16="http://schemas.microsoft.com/office/drawing/2014/main" id="{1E33752D-1464-4C8F-8FAF-CB5CFD83A222}"/>
              </a:ext>
            </a:extLst>
          </p:cNvPr>
          <p:cNvSpPr>
            <a:spLocks noGrp="1"/>
          </p:cNvSpPr>
          <p:nvPr>
            <p:ph type="body" sz="quarter" idx="10" hasCustomPrompt="1"/>
          </p:nvPr>
        </p:nvSpPr>
        <p:spPr>
          <a:xfrm>
            <a:off x="1366837" y="3744914"/>
            <a:ext cx="2615192" cy="388937"/>
          </a:xfrm>
        </p:spPr>
        <p:txBody>
          <a:bodyPr>
            <a:normAutofit/>
          </a:bodyPr>
          <a:lstStyle>
            <a:lvl1pPr marL="0" indent="0">
              <a:buNone/>
              <a:defRPr sz="1350" b="1">
                <a:solidFill>
                  <a:schemeClr val="tx2"/>
                </a:solidFill>
                <a:latin typeface="+mj-lt"/>
              </a:defRPr>
            </a:lvl1pPr>
          </a:lstStyle>
          <a:p>
            <a:pPr lvl="0"/>
            <a:r>
              <a:rPr lang="en-GB"/>
              <a:t>Subtitle</a:t>
            </a:r>
          </a:p>
        </p:txBody>
      </p:sp>
      <p:sp>
        <p:nvSpPr>
          <p:cNvPr id="25" name="Text Placeholder 5">
            <a:extLst>
              <a:ext uri="{FF2B5EF4-FFF2-40B4-BE49-F238E27FC236}">
                <a16:creationId xmlns:a16="http://schemas.microsoft.com/office/drawing/2014/main" id="{CF73D528-9F32-429E-990D-E2D691993272}"/>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6" name="Text Placeholder 5">
            <a:extLst>
              <a:ext uri="{FF2B5EF4-FFF2-40B4-BE49-F238E27FC236}">
                <a16:creationId xmlns:a16="http://schemas.microsoft.com/office/drawing/2014/main" id="{2E76CEC3-495B-4F7F-AEDF-E855D3B45A9E}"/>
              </a:ext>
            </a:extLst>
          </p:cNvPr>
          <p:cNvSpPr>
            <a:spLocks noGrp="1"/>
          </p:cNvSpPr>
          <p:nvPr>
            <p:ph type="body" sz="quarter" idx="16" hasCustomPrompt="1"/>
          </p:nvPr>
        </p:nvSpPr>
        <p:spPr>
          <a:xfrm>
            <a:off x="1184657" y="4962473"/>
            <a:ext cx="2797373"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7" name="Text Placeholder 5">
            <a:extLst>
              <a:ext uri="{FF2B5EF4-FFF2-40B4-BE49-F238E27FC236}">
                <a16:creationId xmlns:a16="http://schemas.microsoft.com/office/drawing/2014/main" id="{80B5BA7C-AADB-4C41-B258-56F50B599297}"/>
              </a:ext>
            </a:extLst>
          </p:cNvPr>
          <p:cNvSpPr>
            <a:spLocks noGrp="1"/>
          </p:cNvSpPr>
          <p:nvPr>
            <p:ph type="body" sz="quarter" idx="17" hasCustomPrompt="1"/>
          </p:nvPr>
        </p:nvSpPr>
        <p:spPr>
          <a:xfrm>
            <a:off x="2323766" y="5310082"/>
            <a:ext cx="165826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8" name="Picture Placeholder 27">
            <a:extLst>
              <a:ext uri="{FF2B5EF4-FFF2-40B4-BE49-F238E27FC236}">
                <a16:creationId xmlns:a16="http://schemas.microsoft.com/office/drawing/2014/main" id="{3B910F5C-EB3E-469D-9DE7-3345753442A1}"/>
              </a:ext>
            </a:extLst>
          </p:cNvPr>
          <p:cNvSpPr>
            <a:spLocks noGrp="1"/>
          </p:cNvSpPr>
          <p:nvPr>
            <p:ph type="pic" sz="quarter" idx="18"/>
          </p:nvPr>
        </p:nvSpPr>
        <p:spPr>
          <a:xfrm>
            <a:off x="5031261" y="1395244"/>
            <a:ext cx="2883196" cy="3779240"/>
          </a:xfrm>
          <a:prstGeom prst="ellipse">
            <a:avLst/>
          </a:prstGeom>
        </p:spPr>
        <p:txBody>
          <a:bodyPr/>
          <a:lstStyle/>
          <a:p>
            <a:endParaRPr lang="en-GB"/>
          </a:p>
        </p:txBody>
      </p:sp>
    </p:spTree>
    <p:extLst>
      <p:ext uri="{BB962C8B-B14F-4D97-AF65-F5344CB8AC3E}">
        <p14:creationId xmlns:p14="http://schemas.microsoft.com/office/powerpoint/2010/main" val="3121515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48" name="Picture 47" descr="A person sitting on a couch&#10;&#10;Description automatically generated with medium confidence">
            <a:extLst>
              <a:ext uri="{FF2B5EF4-FFF2-40B4-BE49-F238E27FC236}">
                <a16:creationId xmlns:a16="http://schemas.microsoft.com/office/drawing/2014/main" id="{1FA4A3B0-0A99-478A-BD3D-3C6982137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 t="3667" r="-1" b="12563"/>
          <a:stretch/>
        </p:blipFill>
        <p:spPr>
          <a:xfrm>
            <a:off x="0" y="0"/>
            <a:ext cx="9153144" cy="6864402"/>
          </a:xfrm>
          <a:prstGeom prst="rect">
            <a:avLst/>
          </a:prstGeom>
        </p:spPr>
      </p:pic>
      <p:sp>
        <p:nvSpPr>
          <p:cNvPr id="17" name="Footer Placeholder 4">
            <a:extLst>
              <a:ext uri="{FF2B5EF4-FFF2-40B4-BE49-F238E27FC236}">
                <a16:creationId xmlns:a16="http://schemas.microsoft.com/office/drawing/2014/main" id="{B0634A3B-7D5F-478C-AAB2-2C2CA57874C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19" name="Rectangle 18">
            <a:extLst>
              <a:ext uri="{FF2B5EF4-FFF2-40B4-BE49-F238E27FC236}">
                <a16:creationId xmlns:a16="http://schemas.microsoft.com/office/drawing/2014/main" id="{20EF5C52-C700-4532-8D6D-6829AB3A9E8E}"/>
              </a:ext>
            </a:extLst>
          </p:cNvPr>
          <p:cNvSpPr/>
          <p:nvPr userDrawn="1"/>
        </p:nvSpPr>
        <p:spPr>
          <a:xfrm flipH="1" flipV="1">
            <a:off x="1" y="-6403"/>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0" name="Picture 19" descr="A black and white logo&#10;&#10;Description automatically generated with low confidence">
            <a:extLst>
              <a:ext uri="{FF2B5EF4-FFF2-40B4-BE49-F238E27FC236}">
                <a16:creationId xmlns:a16="http://schemas.microsoft.com/office/drawing/2014/main" id="{3940151A-C77B-46CB-9968-C586A3FCD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52" y="1396106"/>
            <a:ext cx="1671894" cy="612136"/>
          </a:xfrm>
          <a:prstGeom prst="rect">
            <a:avLst/>
          </a:prstGeom>
        </p:spPr>
      </p:pic>
      <p:sp>
        <p:nvSpPr>
          <p:cNvPr id="21" name="Text Placeholder 1">
            <a:extLst>
              <a:ext uri="{FF2B5EF4-FFF2-40B4-BE49-F238E27FC236}">
                <a16:creationId xmlns:a16="http://schemas.microsoft.com/office/drawing/2014/main" id="{66EC9FBC-3772-41D3-B42E-361851C8FB82}"/>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22" name="Text Placeholder 3">
            <a:extLst>
              <a:ext uri="{FF2B5EF4-FFF2-40B4-BE49-F238E27FC236}">
                <a16:creationId xmlns:a16="http://schemas.microsoft.com/office/drawing/2014/main" id="{580E41A2-FCBE-4269-9A91-EFCEABC83860}"/>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Date:</a:t>
            </a:r>
          </a:p>
        </p:txBody>
      </p:sp>
      <p:sp>
        <p:nvSpPr>
          <p:cNvPr id="23" name="Text Placeholder 5">
            <a:extLst>
              <a:ext uri="{FF2B5EF4-FFF2-40B4-BE49-F238E27FC236}">
                <a16:creationId xmlns:a16="http://schemas.microsoft.com/office/drawing/2014/main" id="{37012C6D-8DA0-4613-97BF-0A1275CC0317}"/>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24" name="Rectangle: Rounded Corners 23">
            <a:extLst>
              <a:ext uri="{FF2B5EF4-FFF2-40B4-BE49-F238E27FC236}">
                <a16:creationId xmlns:a16="http://schemas.microsoft.com/office/drawing/2014/main" id="{87CDDE14-3704-4D2A-BD00-13896A4B5552}"/>
              </a:ext>
            </a:extLst>
          </p:cNvPr>
          <p:cNvSpPr/>
          <p:nvPr userDrawn="1"/>
        </p:nvSpPr>
        <p:spPr>
          <a:xfrm>
            <a:off x="801664" y="2884300"/>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itle 1">
            <a:extLst>
              <a:ext uri="{FF2B5EF4-FFF2-40B4-BE49-F238E27FC236}">
                <a16:creationId xmlns:a16="http://schemas.microsoft.com/office/drawing/2014/main" id="{090C1DEC-3A33-4F66-81A4-58E75106A04B}"/>
              </a:ext>
            </a:extLst>
          </p:cNvPr>
          <p:cNvSpPr txBox="1">
            <a:spLocks/>
          </p:cNvSpPr>
          <p:nvPr userDrawn="1"/>
        </p:nvSpPr>
        <p:spPr>
          <a:xfrm>
            <a:off x="1366631" y="2824666"/>
            <a:ext cx="2345635" cy="9203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GB" sz="2400">
              <a:solidFill>
                <a:schemeClr val="bg1"/>
              </a:solidFill>
            </a:endParaRPr>
          </a:p>
        </p:txBody>
      </p:sp>
      <p:sp>
        <p:nvSpPr>
          <p:cNvPr id="26" name="Text Placeholder 5">
            <a:extLst>
              <a:ext uri="{FF2B5EF4-FFF2-40B4-BE49-F238E27FC236}">
                <a16:creationId xmlns:a16="http://schemas.microsoft.com/office/drawing/2014/main" id="{37194A18-9F5D-4B9E-B735-EF0D0BE755FD}"/>
              </a:ext>
            </a:extLst>
          </p:cNvPr>
          <p:cNvSpPr>
            <a:spLocks noGrp="1"/>
          </p:cNvSpPr>
          <p:nvPr>
            <p:ph type="body" sz="quarter" idx="13" hasCustomPrompt="1"/>
          </p:nvPr>
        </p:nvSpPr>
        <p:spPr>
          <a:xfrm>
            <a:off x="1366838" y="3744914"/>
            <a:ext cx="2615192" cy="388937"/>
          </a:xfrm>
        </p:spPr>
        <p:txBody>
          <a:bodyPr>
            <a:normAutofit/>
          </a:bodyPr>
          <a:lstStyle>
            <a:lvl1pPr marL="0" indent="0">
              <a:buNone/>
              <a:defRPr sz="1350" b="1">
                <a:solidFill>
                  <a:schemeClr val="bg1"/>
                </a:solidFill>
                <a:latin typeface="+mj-lt"/>
              </a:defRPr>
            </a:lvl1pPr>
          </a:lstStyle>
          <a:p>
            <a:pPr lvl="0"/>
            <a:r>
              <a:rPr lang="en-GB"/>
              <a:t>Subtitle</a:t>
            </a:r>
          </a:p>
        </p:txBody>
      </p:sp>
      <p:sp>
        <p:nvSpPr>
          <p:cNvPr id="27" name="Text Placeholder 5">
            <a:extLst>
              <a:ext uri="{FF2B5EF4-FFF2-40B4-BE49-F238E27FC236}">
                <a16:creationId xmlns:a16="http://schemas.microsoft.com/office/drawing/2014/main" id="{C7EEFF32-26FB-4821-9877-57FA91D4448B}"/>
              </a:ext>
            </a:extLst>
          </p:cNvPr>
          <p:cNvSpPr>
            <a:spLocks noGrp="1"/>
          </p:cNvSpPr>
          <p:nvPr>
            <p:ph type="body" sz="quarter" idx="14" hasCustomPrompt="1"/>
          </p:nvPr>
        </p:nvSpPr>
        <p:spPr>
          <a:xfrm>
            <a:off x="1366838" y="2884301"/>
            <a:ext cx="2615192" cy="830284"/>
          </a:xfrm>
        </p:spPr>
        <p:txBody>
          <a:bodyPr>
            <a:normAutofit/>
          </a:bodyPr>
          <a:lstStyle>
            <a:lvl1pPr marL="0" indent="0">
              <a:buNone/>
              <a:defRPr sz="2400" b="1">
                <a:solidFill>
                  <a:schemeClr val="bg1"/>
                </a:solidFill>
                <a:latin typeface="+mj-lt"/>
              </a:defRPr>
            </a:lvl1pPr>
          </a:lstStyle>
          <a:p>
            <a:pPr lvl="0"/>
            <a:r>
              <a:rPr lang="en-GB"/>
              <a:t>Insert Title</a:t>
            </a:r>
          </a:p>
        </p:txBody>
      </p:sp>
      <p:pic>
        <p:nvPicPr>
          <p:cNvPr id="28" name="Graphic 27">
            <a:extLst>
              <a:ext uri="{FF2B5EF4-FFF2-40B4-BE49-F238E27FC236}">
                <a16:creationId xmlns:a16="http://schemas.microsoft.com/office/drawing/2014/main" id="{2AD45020-EE10-4A82-ACE0-F98B64C9A200}"/>
              </a:ext>
            </a:extLst>
          </p:cNvPr>
          <p:cNvPicPr>
            <a:picLocks noChangeAspect="1"/>
          </p:cNvPicPr>
          <p:nvPr userDrawn="1"/>
        </p:nvPicPr>
        <p:blipFill>
          <a:blip r:embed="rId4">
            <a:extLs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29" name="Graphic 28">
            <a:extLst>
              <a:ext uri="{FF2B5EF4-FFF2-40B4-BE49-F238E27FC236}">
                <a16:creationId xmlns:a16="http://schemas.microsoft.com/office/drawing/2014/main" id="{143EFF8E-A2A7-42FE-9395-90F5A69A94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544106" y="861515"/>
            <a:ext cx="2093808" cy="370778"/>
          </a:xfrm>
          <a:prstGeom prst="rect">
            <a:avLst/>
          </a:prstGeom>
        </p:spPr>
      </p:pic>
      <p:sp>
        <p:nvSpPr>
          <p:cNvPr id="30" name="Text Placeholder 5">
            <a:extLst>
              <a:ext uri="{FF2B5EF4-FFF2-40B4-BE49-F238E27FC236}">
                <a16:creationId xmlns:a16="http://schemas.microsoft.com/office/drawing/2014/main" id="{898403EA-5DD1-438F-A22E-63C2CE061433}"/>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31" name="Text Placeholder 5">
            <a:extLst>
              <a:ext uri="{FF2B5EF4-FFF2-40B4-BE49-F238E27FC236}">
                <a16:creationId xmlns:a16="http://schemas.microsoft.com/office/drawing/2014/main" id="{C400457D-37BE-4D30-814B-2CD63E579B6F}"/>
              </a:ext>
            </a:extLst>
          </p:cNvPr>
          <p:cNvSpPr>
            <a:spLocks noGrp="1"/>
          </p:cNvSpPr>
          <p:nvPr>
            <p:ph type="body" sz="quarter" idx="16" hasCustomPrompt="1"/>
          </p:nvPr>
        </p:nvSpPr>
        <p:spPr>
          <a:xfrm>
            <a:off x="1147970" y="4982869"/>
            <a:ext cx="2834060"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32" name="Text Placeholder 5">
            <a:extLst>
              <a:ext uri="{FF2B5EF4-FFF2-40B4-BE49-F238E27FC236}">
                <a16:creationId xmlns:a16="http://schemas.microsoft.com/office/drawing/2014/main" id="{268471B0-5208-47F0-AE63-EE304D25CF98}"/>
              </a:ext>
            </a:extLst>
          </p:cNvPr>
          <p:cNvSpPr>
            <a:spLocks noGrp="1"/>
          </p:cNvSpPr>
          <p:nvPr>
            <p:ph type="body" sz="quarter" idx="17" hasCustomPrompt="1"/>
          </p:nvPr>
        </p:nvSpPr>
        <p:spPr>
          <a:xfrm>
            <a:off x="2309874" y="5341467"/>
            <a:ext cx="1672156"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Tree>
    <p:extLst>
      <p:ext uri="{BB962C8B-B14F-4D97-AF65-F5344CB8AC3E}">
        <p14:creationId xmlns:p14="http://schemas.microsoft.com/office/powerpoint/2010/main" val="22576861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and Slide Break">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03DC115A-78CE-48AA-9C35-49F4F93D8014}"/>
              </a:ext>
            </a:extLst>
          </p:cNvPr>
          <p:cNvSpPr>
            <a:spLocks noGrp="1"/>
          </p:cNvSpPr>
          <p:nvPr>
            <p:ph type="body" sz="quarter" idx="11" hasCustomPrompt="1"/>
          </p:nvPr>
        </p:nvSpPr>
        <p:spPr>
          <a:xfrm>
            <a:off x="741760" y="4238625"/>
            <a:ext cx="2587228" cy="1754188"/>
          </a:xfrm>
          <a:prstGeom prst="rect">
            <a:avLst/>
          </a:prstGeom>
        </p:spPr>
        <p:txBody>
          <a:bodyPr anchor="b">
            <a:normAutofit/>
          </a:bodyPr>
          <a:lstStyle>
            <a:lvl1pPr marL="0" indent="0">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Image Slide</a:t>
            </a:r>
          </a:p>
          <a:p>
            <a:pPr lvl="0"/>
            <a:r>
              <a:rPr lang="en-GB" dirty="0"/>
              <a:t>Do not delete image</a:t>
            </a:r>
          </a:p>
        </p:txBody>
      </p:sp>
      <p:sp>
        <p:nvSpPr>
          <p:cNvPr id="8" name="Freeform: Shape 7">
            <a:extLst>
              <a:ext uri="{FF2B5EF4-FFF2-40B4-BE49-F238E27FC236}">
                <a16:creationId xmlns:a16="http://schemas.microsoft.com/office/drawing/2014/main" id="{42AA6366-A12E-4846-AC5C-80E053D6B7D7}"/>
              </a:ext>
            </a:extLst>
          </p:cNvPr>
          <p:cNvSpPr/>
          <p:nvPr userDrawn="1"/>
        </p:nvSpPr>
        <p:spPr>
          <a:xfrm>
            <a:off x="1771650" y="1"/>
            <a:ext cx="7372350" cy="4158963"/>
          </a:xfrm>
          <a:custGeom>
            <a:avLst/>
            <a:gdLst>
              <a:gd name="connsiteX0" fmla="*/ 253487 w 9483212"/>
              <a:gd name="connsiteY0" fmla="*/ 0 h 4362920"/>
              <a:gd name="connsiteX1" fmla="*/ 82037 w 9483212"/>
              <a:gd name="connsiteY1" fmla="*/ 542925 h 4362920"/>
              <a:gd name="connsiteX2" fmla="*/ 2101337 w 9483212"/>
              <a:gd name="connsiteY2" fmla="*/ 4010025 h 4362920"/>
              <a:gd name="connsiteX3" fmla="*/ 3091937 w 9483212"/>
              <a:gd name="connsiteY3" fmla="*/ 4362450 h 4362920"/>
              <a:gd name="connsiteX4" fmla="*/ 8378312 w 9483212"/>
              <a:gd name="connsiteY4" fmla="*/ 3933825 h 4362920"/>
              <a:gd name="connsiteX5" fmla="*/ 9483212 w 9483212"/>
              <a:gd name="connsiteY5" fmla="*/ 3267075 h 4362920"/>
              <a:gd name="connsiteX6" fmla="*/ 9483212 w 9483212"/>
              <a:gd name="connsiteY6" fmla="*/ 0 h 4362920"/>
              <a:gd name="connsiteX7" fmla="*/ 253487 w 9483212"/>
              <a:gd name="connsiteY7" fmla="*/ 0 h 4362920"/>
              <a:gd name="connsiteX0" fmla="*/ 253487 w 9483212"/>
              <a:gd name="connsiteY0" fmla="*/ 0 h 4363358"/>
              <a:gd name="connsiteX1" fmla="*/ 82037 w 9483212"/>
              <a:gd name="connsiteY1" fmla="*/ 542925 h 4363358"/>
              <a:gd name="connsiteX2" fmla="*/ 2101337 w 9483212"/>
              <a:gd name="connsiteY2" fmla="*/ 4010025 h 4363358"/>
              <a:gd name="connsiteX3" fmla="*/ 3091937 w 9483212"/>
              <a:gd name="connsiteY3" fmla="*/ 4362450 h 4363358"/>
              <a:gd name="connsiteX4" fmla="*/ 8378312 w 9483212"/>
              <a:gd name="connsiteY4" fmla="*/ 3933825 h 4363358"/>
              <a:gd name="connsiteX5" fmla="*/ 9483212 w 9483212"/>
              <a:gd name="connsiteY5" fmla="*/ 3267075 h 4363358"/>
              <a:gd name="connsiteX6" fmla="*/ 9483212 w 9483212"/>
              <a:gd name="connsiteY6" fmla="*/ 0 h 4363358"/>
              <a:gd name="connsiteX7" fmla="*/ 253487 w 9483212"/>
              <a:gd name="connsiteY7" fmla="*/ 0 h 4363358"/>
              <a:gd name="connsiteX0" fmla="*/ 253487 w 9483212"/>
              <a:gd name="connsiteY0" fmla="*/ 0 h 4363282"/>
              <a:gd name="connsiteX1" fmla="*/ 82037 w 9483212"/>
              <a:gd name="connsiteY1" fmla="*/ 542925 h 4363282"/>
              <a:gd name="connsiteX2" fmla="*/ 2101337 w 9483212"/>
              <a:gd name="connsiteY2" fmla="*/ 4010025 h 4363282"/>
              <a:gd name="connsiteX3" fmla="*/ 3091937 w 9483212"/>
              <a:gd name="connsiteY3" fmla="*/ 4362450 h 4363282"/>
              <a:gd name="connsiteX4" fmla="*/ 8378312 w 9483212"/>
              <a:gd name="connsiteY4" fmla="*/ 3933825 h 4363282"/>
              <a:gd name="connsiteX5" fmla="*/ 9483212 w 9483212"/>
              <a:gd name="connsiteY5" fmla="*/ 3267075 h 4363282"/>
              <a:gd name="connsiteX6" fmla="*/ 9483212 w 9483212"/>
              <a:gd name="connsiteY6" fmla="*/ 0 h 4363282"/>
              <a:gd name="connsiteX7" fmla="*/ 253487 w 9483212"/>
              <a:gd name="connsiteY7" fmla="*/ 0 h 4363282"/>
              <a:gd name="connsiteX0" fmla="*/ 253487 w 9483212"/>
              <a:gd name="connsiteY0" fmla="*/ 0 h 4362860"/>
              <a:gd name="connsiteX1" fmla="*/ 82037 w 9483212"/>
              <a:gd name="connsiteY1" fmla="*/ 542925 h 4362860"/>
              <a:gd name="connsiteX2" fmla="*/ 2101337 w 9483212"/>
              <a:gd name="connsiteY2" fmla="*/ 4010025 h 4362860"/>
              <a:gd name="connsiteX3" fmla="*/ 3091937 w 9483212"/>
              <a:gd name="connsiteY3" fmla="*/ 4362450 h 4362860"/>
              <a:gd name="connsiteX4" fmla="*/ 8378312 w 9483212"/>
              <a:gd name="connsiteY4" fmla="*/ 3933825 h 4362860"/>
              <a:gd name="connsiteX5" fmla="*/ 9483212 w 9483212"/>
              <a:gd name="connsiteY5" fmla="*/ 3267075 h 4362860"/>
              <a:gd name="connsiteX6" fmla="*/ 9483212 w 9483212"/>
              <a:gd name="connsiteY6" fmla="*/ 0 h 4362860"/>
              <a:gd name="connsiteX7" fmla="*/ 253487 w 9483212"/>
              <a:gd name="connsiteY7" fmla="*/ 0 h 4362860"/>
              <a:gd name="connsiteX0" fmla="*/ 253487 w 9483212"/>
              <a:gd name="connsiteY0" fmla="*/ 0 h 4362450"/>
              <a:gd name="connsiteX1" fmla="*/ 82037 w 9483212"/>
              <a:gd name="connsiteY1" fmla="*/ 542925 h 4362450"/>
              <a:gd name="connsiteX2" fmla="*/ 3091937 w 9483212"/>
              <a:gd name="connsiteY2" fmla="*/ 4362450 h 4362450"/>
              <a:gd name="connsiteX3" fmla="*/ 8378312 w 9483212"/>
              <a:gd name="connsiteY3" fmla="*/ 3933825 h 4362450"/>
              <a:gd name="connsiteX4" fmla="*/ 9483212 w 9483212"/>
              <a:gd name="connsiteY4" fmla="*/ 3267075 h 4362450"/>
              <a:gd name="connsiteX5" fmla="*/ 9483212 w 9483212"/>
              <a:gd name="connsiteY5" fmla="*/ 0 h 4362450"/>
              <a:gd name="connsiteX6" fmla="*/ 253487 w 9483212"/>
              <a:gd name="connsiteY6" fmla="*/ 0 h 4362450"/>
              <a:gd name="connsiteX0" fmla="*/ 253487 w 9483212"/>
              <a:gd name="connsiteY0" fmla="*/ 0 h 4362937"/>
              <a:gd name="connsiteX1" fmla="*/ 82037 w 9483212"/>
              <a:gd name="connsiteY1" fmla="*/ 542925 h 4362937"/>
              <a:gd name="connsiteX2" fmla="*/ 3091937 w 9483212"/>
              <a:gd name="connsiteY2" fmla="*/ 4362450 h 4362937"/>
              <a:gd name="connsiteX3" fmla="*/ 8378312 w 9483212"/>
              <a:gd name="connsiteY3" fmla="*/ 3933825 h 4362937"/>
              <a:gd name="connsiteX4" fmla="*/ 9483212 w 9483212"/>
              <a:gd name="connsiteY4" fmla="*/ 3267075 h 4362937"/>
              <a:gd name="connsiteX5" fmla="*/ 9483212 w 9483212"/>
              <a:gd name="connsiteY5" fmla="*/ 0 h 4362937"/>
              <a:gd name="connsiteX6" fmla="*/ 253487 w 9483212"/>
              <a:gd name="connsiteY6" fmla="*/ 0 h 4362937"/>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78775"/>
              <a:gd name="connsiteX1" fmla="*/ 82037 w 9483212"/>
              <a:gd name="connsiteY1" fmla="*/ 542925 h 4378775"/>
              <a:gd name="connsiteX2" fmla="*/ 3091937 w 9483212"/>
              <a:gd name="connsiteY2" fmla="*/ 4362450 h 4378775"/>
              <a:gd name="connsiteX3" fmla="*/ 8378312 w 9483212"/>
              <a:gd name="connsiteY3" fmla="*/ 3933825 h 4378775"/>
              <a:gd name="connsiteX4" fmla="*/ 9483212 w 9483212"/>
              <a:gd name="connsiteY4" fmla="*/ 3267075 h 4378775"/>
              <a:gd name="connsiteX5" fmla="*/ 9483212 w 9483212"/>
              <a:gd name="connsiteY5" fmla="*/ 0 h 4378775"/>
              <a:gd name="connsiteX6" fmla="*/ 253487 w 9483212"/>
              <a:gd name="connsiteY6" fmla="*/ 0 h 4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212" h="4378775">
                <a:moveTo>
                  <a:pt x="253487" y="0"/>
                </a:moveTo>
                <a:cubicBezTo>
                  <a:pt x="71718" y="73025"/>
                  <a:pt x="-110050" y="146050"/>
                  <a:pt x="82037" y="542925"/>
                </a:cubicBezTo>
                <a:cubicBezTo>
                  <a:pt x="971037" y="1803400"/>
                  <a:pt x="2304537" y="4403725"/>
                  <a:pt x="3091937" y="4362450"/>
                </a:cubicBezTo>
                <a:cubicBezTo>
                  <a:pt x="3349342" y="4453732"/>
                  <a:pt x="6258205" y="4141787"/>
                  <a:pt x="8378312" y="3933825"/>
                </a:cubicBezTo>
                <a:cubicBezTo>
                  <a:pt x="8860912" y="3902075"/>
                  <a:pt x="9324462" y="3851275"/>
                  <a:pt x="9483212" y="3267075"/>
                </a:cubicBezTo>
                <a:lnTo>
                  <a:pt x="9483212" y="0"/>
                </a:lnTo>
                <a:lnTo>
                  <a:pt x="253487" y="0"/>
                </a:lnTo>
                <a:close/>
              </a:path>
            </a:pathLst>
          </a:custGeom>
          <a:solidFill>
            <a:srgbClr val="05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Picture Placeholder 14">
            <a:extLst>
              <a:ext uri="{FF2B5EF4-FFF2-40B4-BE49-F238E27FC236}">
                <a16:creationId xmlns:a16="http://schemas.microsoft.com/office/drawing/2014/main" id="{F2C0560A-B3B3-47F7-AD8C-72E845B04723}"/>
              </a:ext>
            </a:extLst>
          </p:cNvPr>
          <p:cNvSpPr>
            <a:spLocks noGrp="1"/>
          </p:cNvSpPr>
          <p:nvPr>
            <p:ph type="pic" sz="quarter" idx="10" hasCustomPrompt="1"/>
          </p:nvPr>
        </p:nvSpPr>
        <p:spPr>
          <a:xfrm>
            <a:off x="1877517" y="-95250"/>
            <a:ext cx="7266482" cy="4092405"/>
          </a:xfrm>
          <a:custGeom>
            <a:avLst/>
            <a:gdLst>
              <a:gd name="connsiteX0" fmla="*/ 258979 w 9688643"/>
              <a:gd name="connsiteY0" fmla="*/ 0 h 4092405"/>
              <a:gd name="connsiteX1" fmla="*/ 9688643 w 9688643"/>
              <a:gd name="connsiteY1" fmla="*/ 0 h 4092405"/>
              <a:gd name="connsiteX2" fmla="*/ 9688643 w 9688643"/>
              <a:gd name="connsiteY2" fmla="*/ 3053409 h 4092405"/>
              <a:gd name="connsiteX3" fmla="*/ 8559808 w 9688643"/>
              <a:gd name="connsiteY3" fmla="*/ 3676554 h 4092405"/>
              <a:gd name="connsiteX4" fmla="*/ 3158917 w 9688643"/>
              <a:gd name="connsiteY4" fmla="*/ 4077147 h 4092405"/>
              <a:gd name="connsiteX5" fmla="*/ 83815 w 9688643"/>
              <a:gd name="connsiteY5" fmla="*/ 507418 h 4092405"/>
              <a:gd name="connsiteX6" fmla="*/ 258979 w 9688643"/>
              <a:gd name="connsiteY6" fmla="*/ 0 h 40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643" h="4092405">
                <a:moveTo>
                  <a:pt x="258979" y="0"/>
                </a:moveTo>
                <a:lnTo>
                  <a:pt x="9688643" y="0"/>
                </a:lnTo>
                <a:lnTo>
                  <a:pt x="9688643" y="3053409"/>
                </a:lnTo>
                <a:cubicBezTo>
                  <a:pt x="9526454" y="3599403"/>
                  <a:pt x="9052862" y="3646880"/>
                  <a:pt x="8559808" y="3676554"/>
                </a:cubicBezTo>
                <a:cubicBezTo>
                  <a:pt x="6393774" y="3870915"/>
                  <a:pt x="3421898" y="4162459"/>
                  <a:pt x="3158917" y="4077147"/>
                </a:cubicBezTo>
                <a:cubicBezTo>
                  <a:pt x="2354459" y="4115722"/>
                  <a:pt x="992073" y="1685458"/>
                  <a:pt x="83815" y="507418"/>
                </a:cubicBezTo>
                <a:cubicBezTo>
                  <a:pt x="-112434" y="136498"/>
                  <a:pt x="73272" y="68249"/>
                  <a:pt x="258979" y="0"/>
                </a:cubicBezTo>
                <a:close/>
              </a:path>
            </a:pathLst>
          </a:custGeom>
        </p:spPr>
        <p:txBody>
          <a:bodyPr wrap="square">
            <a:noAutofit/>
          </a:bodyPr>
          <a:lstStyle>
            <a:lvl1pPr marL="0" indent="0">
              <a:buNone/>
              <a:defRPr/>
            </a:lvl1pPr>
          </a:lstStyle>
          <a:p>
            <a:r>
              <a:rPr lang="en-GB"/>
              <a:t> </a:t>
            </a:r>
          </a:p>
        </p:txBody>
      </p:sp>
      <p:sp>
        <p:nvSpPr>
          <p:cNvPr id="10" name="Text Placeholder 18">
            <a:extLst>
              <a:ext uri="{FF2B5EF4-FFF2-40B4-BE49-F238E27FC236}">
                <a16:creationId xmlns:a16="http://schemas.microsoft.com/office/drawing/2014/main" id="{80CD52CE-CDE0-458E-B55F-D4008381BE2C}"/>
              </a:ext>
            </a:extLst>
          </p:cNvPr>
          <p:cNvSpPr>
            <a:spLocks noGrp="1"/>
          </p:cNvSpPr>
          <p:nvPr>
            <p:ph type="body" sz="quarter" idx="12" hasCustomPrompt="1"/>
          </p:nvPr>
        </p:nvSpPr>
        <p:spPr>
          <a:xfrm>
            <a:off x="3652837" y="4944431"/>
            <a:ext cx="5081588" cy="1048383"/>
          </a:xfrm>
          <a:prstGeom prst="rect">
            <a:avLst/>
          </a:prstGeom>
        </p:spPr>
        <p:txBody>
          <a:bodyPr>
            <a:normAutofit/>
          </a:bodyPr>
          <a:lstStyle>
            <a:lvl1pPr marL="0" indent="0">
              <a:lnSpc>
                <a:spcPct val="150000"/>
              </a:lnSpc>
              <a:buNone/>
              <a:defRPr sz="900">
                <a:latin typeface="Calibri Light" panose="020F0302020204030204" pitchFamily="34" charset="0"/>
                <a:ea typeface="Roboto" panose="02000000000000000000" pitchFamily="2" charset="0"/>
                <a:cs typeface="Calibri Light" panose="020F0302020204030204" pitchFamily="34" charset="0"/>
              </a:defRPr>
            </a:lvl1pPr>
          </a:lstStyle>
          <a:p>
            <a:pPr lvl="0"/>
            <a:r>
              <a:rPr lang="en-GB"/>
              <a:t>Text Here</a:t>
            </a:r>
          </a:p>
        </p:txBody>
      </p:sp>
      <p:sp>
        <p:nvSpPr>
          <p:cNvPr id="11" name="Rectangle: Rounded Corners 2">
            <a:extLst>
              <a:ext uri="{FF2B5EF4-FFF2-40B4-BE49-F238E27FC236}">
                <a16:creationId xmlns:a16="http://schemas.microsoft.com/office/drawing/2014/main" id="{7EABE37F-CA99-4F9D-83DA-E320BBB090F3}"/>
              </a:ext>
            </a:extLst>
          </p:cNvPr>
          <p:cNvSpPr/>
          <p:nvPr userDrawn="1"/>
        </p:nvSpPr>
        <p:spPr>
          <a:xfrm>
            <a:off x="288608" y="420814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645211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New Section">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86396B15-AD34-4C4E-AD72-4BB53E4C0E84}"/>
              </a:ext>
            </a:extLst>
          </p:cNvPr>
          <p:cNvSpPr>
            <a:spLocks noGrp="1"/>
          </p:cNvSpPr>
          <p:nvPr>
            <p:ph type="body" sz="quarter" idx="14" hasCustomPrompt="1"/>
          </p:nvPr>
        </p:nvSpPr>
        <p:spPr>
          <a:xfrm>
            <a:off x="2518013" y="2826759"/>
            <a:ext cx="3864573" cy="1373804"/>
          </a:xfrm>
          <a:prstGeom prst="rect">
            <a:avLst/>
          </a:prstGeom>
        </p:spPr>
        <p:txBody>
          <a:bodyPr anchor="ctr">
            <a:normAutofit/>
          </a:bodyPr>
          <a:lstStyle>
            <a:lvl1pPr marL="0" indent="0" algn="l">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New Section Title</a:t>
            </a:r>
          </a:p>
        </p:txBody>
      </p:sp>
      <p:sp>
        <p:nvSpPr>
          <p:cNvPr id="10" name="Freeform: Shape 9">
            <a:extLst>
              <a:ext uri="{FF2B5EF4-FFF2-40B4-BE49-F238E27FC236}">
                <a16:creationId xmlns:a16="http://schemas.microsoft.com/office/drawing/2014/main" id="{FCB91C60-80F3-4346-A22E-8CAA826542C4}"/>
              </a:ext>
            </a:extLst>
          </p:cNvPr>
          <p:cNvSpPr/>
          <p:nvPr userDrawn="1"/>
        </p:nvSpPr>
        <p:spPr>
          <a:xfrm>
            <a:off x="1" y="1071888"/>
            <a:ext cx="2377961" cy="4700095"/>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1" name="Graphic 10">
            <a:extLst>
              <a:ext uri="{FF2B5EF4-FFF2-40B4-BE49-F238E27FC236}">
                <a16:creationId xmlns:a16="http://schemas.microsoft.com/office/drawing/2014/main" id="{22C0D80A-4A5F-47A0-8BE0-510896B7F8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0192" y="4909622"/>
            <a:ext cx="2093808" cy="659161"/>
          </a:xfrm>
          <a:prstGeom prst="rect">
            <a:avLst/>
          </a:prstGeom>
        </p:spPr>
      </p:pic>
      <p:sp>
        <p:nvSpPr>
          <p:cNvPr id="12" name="Doughnut 96">
            <a:extLst>
              <a:ext uri="{FF2B5EF4-FFF2-40B4-BE49-F238E27FC236}">
                <a16:creationId xmlns:a16="http://schemas.microsoft.com/office/drawing/2014/main" id="{8CFEDBBF-F051-468D-AF9B-8C84A0FE6042}"/>
              </a:ext>
            </a:extLst>
          </p:cNvPr>
          <p:cNvSpPr/>
          <p:nvPr userDrawn="1"/>
        </p:nvSpPr>
        <p:spPr>
          <a:xfrm>
            <a:off x="8018678" y="-197371"/>
            <a:ext cx="1280795" cy="1707727"/>
          </a:xfrm>
          <a:prstGeom prst="donut">
            <a:avLst>
              <a:gd name="adj" fmla="val 340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2">
            <a:extLst>
              <a:ext uri="{FF2B5EF4-FFF2-40B4-BE49-F238E27FC236}">
                <a16:creationId xmlns:a16="http://schemas.microsoft.com/office/drawing/2014/main" id="{B0772A76-B69C-452B-BC9C-69EA265B5ADC}"/>
              </a:ext>
            </a:extLst>
          </p:cNvPr>
          <p:cNvSpPr/>
          <p:nvPr userDrawn="1"/>
        </p:nvSpPr>
        <p:spPr>
          <a:xfrm>
            <a:off x="1913812" y="2604344"/>
            <a:ext cx="604202" cy="81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Tree>
    <p:extLst>
      <p:ext uri="{BB962C8B-B14F-4D97-AF65-F5344CB8AC3E}">
        <p14:creationId xmlns:p14="http://schemas.microsoft.com/office/powerpoint/2010/main" val="683403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Only">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66AB5E57-EF0A-4021-B7FE-C50B68AE2055}"/>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Rounded Corners 2">
            <a:extLst>
              <a:ext uri="{FF2B5EF4-FFF2-40B4-BE49-F238E27FC236}">
                <a16:creationId xmlns:a16="http://schemas.microsoft.com/office/drawing/2014/main" id="{12740B35-E3AB-4686-92E5-123B9CD18159}"/>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7" name="Title 1">
            <a:extLst>
              <a:ext uri="{FF2B5EF4-FFF2-40B4-BE49-F238E27FC236}">
                <a16:creationId xmlns:a16="http://schemas.microsoft.com/office/drawing/2014/main" id="{28238E80-46D7-4AA2-A95C-BC274A2AB421}"/>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8" name="Text Placeholder 5">
            <a:extLst>
              <a:ext uri="{FF2B5EF4-FFF2-40B4-BE49-F238E27FC236}">
                <a16:creationId xmlns:a16="http://schemas.microsoft.com/office/drawing/2014/main" id="{5D13C74A-B15D-4B5B-82A6-6B19C61EBFED}"/>
              </a:ext>
            </a:extLst>
          </p:cNvPr>
          <p:cNvSpPr>
            <a:spLocks noGrp="1"/>
          </p:cNvSpPr>
          <p:nvPr>
            <p:ph type="body" sz="quarter" idx="11"/>
          </p:nvPr>
        </p:nvSpPr>
        <p:spPr>
          <a:xfrm>
            <a:off x="4625342"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22B8DDD4-4D3D-46F0-A7AF-FCEA74D3C207}"/>
              </a:ext>
            </a:extLst>
          </p:cNvPr>
          <p:cNvSpPr>
            <a:spLocks noGrp="1"/>
          </p:cNvSpPr>
          <p:nvPr>
            <p:ph type="body" sz="quarter" idx="12" hasCustomPrompt="1"/>
          </p:nvPr>
        </p:nvSpPr>
        <p:spPr>
          <a:xfrm>
            <a:off x="735806" y="1112838"/>
            <a:ext cx="7672388" cy="468312"/>
          </a:xfrm>
        </p:spPr>
        <p:txBody>
          <a:bodyPr>
            <a:normAutofit/>
          </a:bodyPr>
          <a:lstStyle>
            <a:lvl1pPr marL="0" indent="0">
              <a:buNone/>
              <a:defRPr sz="1350" b="1">
                <a:solidFill>
                  <a:schemeClr val="tx2"/>
                </a:solidFill>
                <a:latin typeface="+mj-lt"/>
              </a:defRPr>
            </a:lvl1pPr>
          </a:lstStyle>
          <a:p>
            <a:pPr lvl="0"/>
            <a:r>
              <a:rPr lang="en-US"/>
              <a:t>Insert Subtitle here or delete </a:t>
            </a:r>
            <a:endParaRPr lang="en-GB"/>
          </a:p>
        </p:txBody>
      </p:sp>
    </p:spTree>
    <p:extLst>
      <p:ext uri="{BB962C8B-B14F-4D97-AF65-F5344CB8AC3E}">
        <p14:creationId xmlns:p14="http://schemas.microsoft.com/office/powerpoint/2010/main" val="1348499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reen Left Circle_Coral Right Corn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E061FB8-116D-4636-AE26-CABA60F877AD}"/>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0" name="Graphic 9">
            <a:extLst>
              <a:ext uri="{FF2B5EF4-FFF2-40B4-BE49-F238E27FC236}">
                <a16:creationId xmlns:a16="http://schemas.microsoft.com/office/drawing/2014/main" id="{D37B368D-FE6D-4C75-90D6-414C2613A53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89" t="7769" r="32862" b="9869"/>
          <a:stretch>
            <a:fillRect/>
          </a:stretch>
        </p:blipFill>
        <p:spPr>
          <a:xfrm rot="10800000">
            <a:off x="7051278" y="-508139"/>
            <a:ext cx="2407016" cy="3160052"/>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1" name="Graphic 10">
            <a:extLst>
              <a:ext uri="{FF2B5EF4-FFF2-40B4-BE49-F238E27FC236}">
                <a16:creationId xmlns:a16="http://schemas.microsoft.com/office/drawing/2014/main" id="{F65B3710-FFC6-40F5-8A3C-09174BCE7F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3948438" y="5888840"/>
            <a:ext cx="2646522" cy="468655"/>
          </a:xfrm>
          <a:prstGeom prst="rect">
            <a:avLst/>
          </a:prstGeom>
        </p:spPr>
      </p:pic>
      <p:sp>
        <p:nvSpPr>
          <p:cNvPr id="12" name="Rectangle: Rounded Corners 2">
            <a:extLst>
              <a:ext uri="{FF2B5EF4-FFF2-40B4-BE49-F238E27FC236}">
                <a16:creationId xmlns:a16="http://schemas.microsoft.com/office/drawing/2014/main" id="{5F64087B-FED9-4C32-9889-D1CEC7922D69}"/>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3" name="Title 1">
            <a:extLst>
              <a:ext uri="{FF2B5EF4-FFF2-40B4-BE49-F238E27FC236}">
                <a16:creationId xmlns:a16="http://schemas.microsoft.com/office/drawing/2014/main" id="{58E01835-6C40-4589-BAA4-FF1B0B17B038}"/>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14" name="Text Placeholder 5">
            <a:extLst>
              <a:ext uri="{FF2B5EF4-FFF2-40B4-BE49-F238E27FC236}">
                <a16:creationId xmlns:a16="http://schemas.microsoft.com/office/drawing/2014/main" id="{A5DC2C17-3FC2-468B-A8C3-77C1031CE5A7}"/>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a:extLst>
              <a:ext uri="{FF2B5EF4-FFF2-40B4-BE49-F238E27FC236}">
                <a16:creationId xmlns:a16="http://schemas.microsoft.com/office/drawing/2014/main" id="{8F480C96-3950-496F-81E5-7BEEA6B0238C}"/>
              </a:ext>
            </a:extLst>
          </p:cNvPr>
          <p:cNvSpPr>
            <a:spLocks noGrp="1"/>
          </p:cNvSpPr>
          <p:nvPr>
            <p:ph type="pic" sz="quarter" idx="11"/>
          </p:nvPr>
        </p:nvSpPr>
        <p:spPr>
          <a:xfrm>
            <a:off x="4704160" y="2008188"/>
            <a:ext cx="3704034" cy="4094162"/>
          </a:xfrm>
        </p:spPr>
        <p:txBody>
          <a:bodyPr/>
          <a:lstStyle/>
          <a:p>
            <a:endParaRPr lang="en-GB"/>
          </a:p>
        </p:txBody>
      </p:sp>
    </p:spTree>
    <p:extLst>
      <p:ext uri="{BB962C8B-B14F-4D97-AF65-F5344CB8AC3E}">
        <p14:creationId xmlns:p14="http://schemas.microsoft.com/office/powerpoint/2010/main" val="133504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p Right Alighed Circ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8C74CA-BEF5-49F2-BA6D-FCBE0272303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89" t="7769" r="32862" b="9869"/>
          <a:stretch>
            <a:fillRect/>
          </a:stretch>
        </p:blipFill>
        <p:spPr>
          <a:xfrm rot="10800000">
            <a:off x="-90556" y="3248177"/>
            <a:ext cx="3064520" cy="4023256"/>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5" name="Freeform: Shape 4">
            <a:extLst>
              <a:ext uri="{FF2B5EF4-FFF2-40B4-BE49-F238E27FC236}">
                <a16:creationId xmlns:a16="http://schemas.microsoft.com/office/drawing/2014/main" id="{7030153E-8D3B-437A-9B5F-4032C3EBBC57}"/>
              </a:ext>
            </a:extLst>
          </p:cNvPr>
          <p:cNvSpPr/>
          <p:nvPr userDrawn="1"/>
        </p:nvSpPr>
        <p:spPr>
          <a:xfrm>
            <a:off x="5105805" y="0"/>
            <a:ext cx="3546091" cy="2279650"/>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rgbClr val="05D1A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sp>
        <p:nvSpPr>
          <p:cNvPr id="6" name="Rectangle: Rounded Corners 2">
            <a:extLst>
              <a:ext uri="{FF2B5EF4-FFF2-40B4-BE49-F238E27FC236}">
                <a16:creationId xmlns:a16="http://schemas.microsoft.com/office/drawing/2014/main" id="{139D97CC-9B7B-4A87-83F3-F8463211EDD3}"/>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8" name="Title 1">
            <a:extLst>
              <a:ext uri="{FF2B5EF4-FFF2-40B4-BE49-F238E27FC236}">
                <a16:creationId xmlns:a16="http://schemas.microsoft.com/office/drawing/2014/main" id="{D2198D41-B247-4746-9454-8A67BCB45663}"/>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C737E933-C1F7-4BC0-A57A-A04C41B6DB89}"/>
              </a:ext>
            </a:extLst>
          </p:cNvPr>
          <p:cNvSpPr>
            <a:spLocks noGrp="1"/>
          </p:cNvSpPr>
          <p:nvPr>
            <p:ph type="body" sz="quarter" idx="10"/>
          </p:nvPr>
        </p:nvSpPr>
        <p:spPr>
          <a:xfrm>
            <a:off x="736243" y="2008188"/>
            <a:ext cx="7671515"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740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eft Aligned Circ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26DD5E5-0816-4388-B04D-D93E28AA4EAF}"/>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7" name="Graphic 6">
            <a:extLst>
              <a:ext uri="{FF2B5EF4-FFF2-40B4-BE49-F238E27FC236}">
                <a16:creationId xmlns:a16="http://schemas.microsoft.com/office/drawing/2014/main" id="{9228CFA9-DCF7-4DF2-8D2F-289DE9C7F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331057" y="5586593"/>
            <a:ext cx="2093808" cy="370778"/>
          </a:xfrm>
          <a:prstGeom prst="rect">
            <a:avLst/>
          </a:prstGeom>
        </p:spPr>
      </p:pic>
      <p:sp>
        <p:nvSpPr>
          <p:cNvPr id="8" name="Rectangle: Rounded Corners 2">
            <a:extLst>
              <a:ext uri="{FF2B5EF4-FFF2-40B4-BE49-F238E27FC236}">
                <a16:creationId xmlns:a16="http://schemas.microsoft.com/office/drawing/2014/main" id="{FAE3A381-E07D-4E5D-BABF-D3AD37FAA141}"/>
              </a:ext>
            </a:extLst>
          </p:cNvPr>
          <p:cNvSpPr/>
          <p:nvPr userDrawn="1"/>
        </p:nvSpPr>
        <p:spPr>
          <a:xfrm>
            <a:off x="384798" y="154519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9" name="Title 1">
            <a:extLst>
              <a:ext uri="{FF2B5EF4-FFF2-40B4-BE49-F238E27FC236}">
                <a16:creationId xmlns:a16="http://schemas.microsoft.com/office/drawing/2014/main" id="{24B2F441-5BAA-4D32-A6DC-032B8F0302FB}"/>
              </a:ext>
            </a:extLst>
          </p:cNvPr>
          <p:cNvSpPr>
            <a:spLocks noGrp="1"/>
          </p:cNvSpPr>
          <p:nvPr>
            <p:ph type="title"/>
          </p:nvPr>
        </p:nvSpPr>
        <p:spPr>
          <a:xfrm>
            <a:off x="837950" y="2079464"/>
            <a:ext cx="2368413"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12" name="Text Placeholder 2">
            <a:extLst>
              <a:ext uri="{FF2B5EF4-FFF2-40B4-BE49-F238E27FC236}">
                <a16:creationId xmlns:a16="http://schemas.microsoft.com/office/drawing/2014/main" id="{B670A379-CA68-48A8-BF28-DA62C061FB56}"/>
              </a:ext>
            </a:extLst>
          </p:cNvPr>
          <p:cNvSpPr>
            <a:spLocks noGrp="1"/>
          </p:cNvSpPr>
          <p:nvPr>
            <p:ph type="body" sz="quarter" idx="10" hasCustomPrompt="1"/>
          </p:nvPr>
        </p:nvSpPr>
        <p:spPr>
          <a:xfrm>
            <a:off x="837950" y="3365368"/>
            <a:ext cx="2368413" cy="1490662"/>
          </a:xfrm>
          <a:prstGeom prst="rect">
            <a:avLst/>
          </a:prstGeom>
        </p:spPr>
        <p:txBody>
          <a:bodyPr>
            <a:normAutofit/>
          </a:bodyPr>
          <a:lstStyle>
            <a:lvl1pPr marL="0" indent="0">
              <a:buNone/>
              <a:defRPr sz="900">
                <a:latin typeface="Calibri Light" panose="020F0302020204030204" pitchFamily="34" charset="0"/>
                <a:cs typeface="Calibri Light" panose="020F0302020204030204" pitchFamily="34" charset="0"/>
              </a:defRPr>
            </a:lvl1pPr>
          </a:lstStyle>
          <a:p>
            <a:pPr lvl="0"/>
            <a:r>
              <a:rPr lang="en-US"/>
              <a:t>Insert Text Here</a:t>
            </a:r>
            <a:endParaRPr lang="en-GB"/>
          </a:p>
        </p:txBody>
      </p:sp>
      <p:sp>
        <p:nvSpPr>
          <p:cNvPr id="13" name="Picture Placeholder 3">
            <a:extLst>
              <a:ext uri="{FF2B5EF4-FFF2-40B4-BE49-F238E27FC236}">
                <a16:creationId xmlns:a16="http://schemas.microsoft.com/office/drawing/2014/main" id="{554BDCB9-8DF8-4EC9-AA1E-4C0FE0C43462}"/>
              </a:ext>
            </a:extLst>
          </p:cNvPr>
          <p:cNvSpPr>
            <a:spLocks noGrp="1"/>
          </p:cNvSpPr>
          <p:nvPr>
            <p:ph type="pic" sz="quarter" idx="11"/>
          </p:nvPr>
        </p:nvSpPr>
        <p:spPr>
          <a:xfrm>
            <a:off x="4704160" y="2008188"/>
            <a:ext cx="3704034" cy="4094162"/>
          </a:xfrm>
        </p:spPr>
        <p:txBody>
          <a:bodyPr/>
          <a:lstStyle/>
          <a:p>
            <a:endParaRPr lang="en-GB"/>
          </a:p>
        </p:txBody>
      </p:sp>
    </p:spTree>
    <p:extLst>
      <p:ext uri="{BB962C8B-B14F-4D97-AF65-F5344CB8AC3E}">
        <p14:creationId xmlns:p14="http://schemas.microsoft.com/office/powerpoint/2010/main" val="35041390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8334A3-EEDC-4A11-BFFE-73159614ABC3}"/>
              </a:ext>
            </a:extLst>
          </p:cNvPr>
          <p:cNvGrpSpPr/>
          <p:nvPr userDrawn="1"/>
        </p:nvGrpSpPr>
        <p:grpSpPr>
          <a:xfrm>
            <a:off x="105872" y="2314704"/>
            <a:ext cx="2716013" cy="3569957"/>
            <a:chOff x="141163" y="2314703"/>
            <a:chExt cx="3621350" cy="3569957"/>
          </a:xfrm>
        </p:grpSpPr>
        <p:pic>
          <p:nvPicPr>
            <p:cNvPr id="16" name="Graphic 15">
              <a:extLst>
                <a:ext uri="{FF2B5EF4-FFF2-40B4-BE49-F238E27FC236}">
                  <a16:creationId xmlns:a16="http://schemas.microsoft.com/office/drawing/2014/main" id="{4BBA70BF-5DEF-40C2-8057-119198517763}"/>
                </a:ext>
              </a:extLst>
            </p:cNvPr>
            <p:cNvPicPr>
              <a:picLocks noChangeAspect="1"/>
            </p:cNvPicPr>
            <p:nvPr/>
          </p:nvPicPr>
          <p:blipFill>
            <a:blip r:embed="rId2">
              <a:extLst>
                <a:ext uri="{96DAC541-7B7A-43D3-8B79-37D633B846F1}">
                  <asvg:svgBlip xmlns:asvg="http://schemas.microsoft.com/office/drawing/2016/SVG/main" r:embed="rId3"/>
                </a:ext>
              </a:extLst>
            </a:blip>
            <a:srcRect l="29589" t="7769" r="32862" b="9869"/>
            <a:stretch>
              <a:fillRect/>
            </a:stretch>
          </p:blipFill>
          <p:spPr>
            <a:xfrm rot="9745776">
              <a:off x="141163" y="2314703"/>
              <a:ext cx="3515123"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17" name="Doughnut 52">
              <a:extLst>
                <a:ext uri="{FF2B5EF4-FFF2-40B4-BE49-F238E27FC236}">
                  <a16:creationId xmlns:a16="http://schemas.microsoft.com/office/drawing/2014/main" id="{8B105628-8095-4DA0-B116-773F8136A364}"/>
                </a:ext>
              </a:extLst>
            </p:cNvPr>
            <p:cNvSpPr/>
            <p:nvPr/>
          </p:nvSpPr>
          <p:spPr>
            <a:xfrm rot="20545776">
              <a:off x="2131283" y="4253430"/>
              <a:ext cx="1631230" cy="1631230"/>
            </a:xfrm>
            <a:prstGeom prst="donut">
              <a:avLst>
                <a:gd name="adj" fmla="val 34064"/>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4B2C014A-9C1A-47D4-BF2F-C6C57BE6A83C}"/>
              </a:ext>
            </a:extLst>
          </p:cNvPr>
          <p:cNvGrpSpPr/>
          <p:nvPr userDrawn="1"/>
        </p:nvGrpSpPr>
        <p:grpSpPr>
          <a:xfrm>
            <a:off x="7094504" y="68094"/>
            <a:ext cx="2049496" cy="3476952"/>
            <a:chOff x="9459338" y="68094"/>
            <a:chExt cx="2732661" cy="3476952"/>
          </a:xfrm>
        </p:grpSpPr>
        <p:sp>
          <p:nvSpPr>
            <p:cNvPr id="19" name="Freeform: Shape 4">
              <a:extLst>
                <a:ext uri="{FF2B5EF4-FFF2-40B4-BE49-F238E27FC236}">
                  <a16:creationId xmlns:a16="http://schemas.microsoft.com/office/drawing/2014/main" id="{93BD3E03-D2A4-4344-AF9A-46C0FD5D83D9}"/>
                </a:ext>
              </a:extLst>
            </p:cNvPr>
            <p:cNvSpPr/>
            <p:nvPr/>
          </p:nvSpPr>
          <p:spPr>
            <a:xfrm rot="5400000">
              <a:off x="9615322" y="968369"/>
              <a:ext cx="3476952" cy="1676402"/>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20" name="Graphic 19">
              <a:extLst>
                <a:ext uri="{FF2B5EF4-FFF2-40B4-BE49-F238E27FC236}">
                  <a16:creationId xmlns:a16="http://schemas.microsoft.com/office/drawing/2014/main" id="{B29CF7E5-5205-4B0A-82AD-C6203958041B}"/>
                </a:ext>
              </a:extLst>
            </p:cNvPr>
            <p:cNvPicPr>
              <a:picLocks noChangeAspect="1"/>
            </p:cNvPicPr>
            <p:nvPr/>
          </p:nvPicPr>
          <p:blipFill>
            <a:blip r:embed="rId4">
              <a:extLst>
                <a:ext uri="{96DAC541-7B7A-43D3-8B79-37D633B846F1}">
                  <asvg:svgBlip xmlns:asvg="http://schemas.microsoft.com/office/drawing/2016/SVG/main" r:embed="rId5"/>
                </a:ext>
              </a:extLst>
            </a:blip>
            <a:srcRect l="29589" t="7769" r="32862" b="9869"/>
            <a:stretch>
              <a:fillRect/>
            </a:stretch>
          </p:blipFill>
          <p:spPr>
            <a:xfrm rot="9745776">
              <a:off x="9459338" y="852547"/>
              <a:ext cx="2266468" cy="2231651"/>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grpSp>
      <p:pic>
        <p:nvPicPr>
          <p:cNvPr id="21" name="Picture 20" descr="Logo&#10;&#10;Description automatically generated">
            <a:extLst>
              <a:ext uri="{FF2B5EF4-FFF2-40B4-BE49-F238E27FC236}">
                <a16:creationId xmlns:a16="http://schemas.microsoft.com/office/drawing/2014/main" id="{0E4E6413-6B11-44BA-A611-EF04CF2708D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43349" y="468823"/>
            <a:ext cx="1257302" cy="1126543"/>
          </a:xfrm>
          <a:prstGeom prst="rect">
            <a:avLst/>
          </a:prstGeom>
        </p:spPr>
      </p:pic>
      <p:sp>
        <p:nvSpPr>
          <p:cNvPr id="25" name="Text Placeholder 16">
            <a:extLst>
              <a:ext uri="{FF2B5EF4-FFF2-40B4-BE49-F238E27FC236}">
                <a16:creationId xmlns:a16="http://schemas.microsoft.com/office/drawing/2014/main" id="{984190BA-A9C5-4F50-9C25-0DA378B51C9E}"/>
              </a:ext>
            </a:extLst>
          </p:cNvPr>
          <p:cNvSpPr>
            <a:spLocks noGrp="1"/>
          </p:cNvSpPr>
          <p:nvPr>
            <p:ph type="body" sz="quarter" idx="14" hasCustomPrompt="1"/>
          </p:nvPr>
        </p:nvSpPr>
        <p:spPr>
          <a:xfrm>
            <a:off x="3389464" y="2048322"/>
            <a:ext cx="2344268" cy="849439"/>
          </a:xfrm>
          <a:prstGeom prst="rect">
            <a:avLst/>
          </a:prstGeom>
        </p:spPr>
        <p:txBody>
          <a:bodyPr anchor="ctr">
            <a:normAutofit/>
          </a:bodyPr>
          <a:lstStyle>
            <a:lvl1pPr marL="0" indent="0" algn="ctr">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26" name="Text Placeholder 2">
            <a:extLst>
              <a:ext uri="{FF2B5EF4-FFF2-40B4-BE49-F238E27FC236}">
                <a16:creationId xmlns:a16="http://schemas.microsoft.com/office/drawing/2014/main" id="{95CE7FDB-4E36-4D40-9C48-EABA889F8A7F}"/>
              </a:ext>
            </a:extLst>
          </p:cNvPr>
          <p:cNvSpPr>
            <a:spLocks noGrp="1"/>
          </p:cNvSpPr>
          <p:nvPr>
            <p:ph type="body" sz="quarter" idx="10" hasCustomPrompt="1"/>
          </p:nvPr>
        </p:nvSpPr>
        <p:spPr>
          <a:xfrm>
            <a:off x="3390166" y="2906151"/>
            <a:ext cx="2343566" cy="1490662"/>
          </a:xfrm>
          <a:prstGeom prst="rect">
            <a:avLst/>
          </a:prstGeom>
        </p:spPr>
        <p:txBody>
          <a:bodyPr>
            <a:normAutofit/>
          </a:bodyPr>
          <a:lstStyle>
            <a:lvl1pPr marL="0" indent="0" algn="ctr">
              <a:buNone/>
              <a:defRPr sz="1350">
                <a:latin typeface="Calibri Light" panose="020F0302020204030204" pitchFamily="34" charset="0"/>
                <a:cs typeface="Calibri Light" panose="020F0302020204030204" pitchFamily="34" charset="0"/>
              </a:defRPr>
            </a:lvl1pPr>
          </a:lstStyle>
          <a:p>
            <a:pPr lvl="0"/>
            <a:r>
              <a:rPr lang="en-GB" dirty="0"/>
              <a:t>For more information, please visit our website www.version1.com </a:t>
            </a:r>
          </a:p>
          <a:p>
            <a:pPr lvl="0"/>
            <a:r>
              <a:rPr lang="en-GB" dirty="0"/>
              <a:t>or email us/me/the team at </a:t>
            </a:r>
          </a:p>
          <a:p>
            <a:pPr lvl="0"/>
            <a:r>
              <a:rPr lang="en-GB" dirty="0"/>
              <a:t>xxxx@version1.com</a:t>
            </a:r>
          </a:p>
        </p:txBody>
      </p:sp>
    </p:spTree>
    <p:extLst>
      <p:ext uri="{BB962C8B-B14F-4D97-AF65-F5344CB8AC3E}">
        <p14:creationId xmlns:p14="http://schemas.microsoft.com/office/powerpoint/2010/main" val="23727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Gradient Background Thank you Slide">
    <p:spTree>
      <p:nvGrpSpPr>
        <p:cNvPr id="1" name=""/>
        <p:cNvGrpSpPr/>
        <p:nvPr/>
      </p:nvGrpSpPr>
      <p:grpSpPr>
        <a:xfrm>
          <a:off x="0" y="0"/>
          <a:ext cx="0" cy="0"/>
          <a:chOff x="0" y="0"/>
          <a:chExt cx="0" cy="0"/>
        </a:xfrm>
      </p:grpSpPr>
      <p:pic>
        <p:nvPicPr>
          <p:cNvPr id="25" name="Picture 24" descr="A person giving a presentation&#10;&#10;Description automatically generated with medium confidence">
            <a:extLst>
              <a:ext uri="{FF2B5EF4-FFF2-40B4-BE49-F238E27FC236}">
                <a16:creationId xmlns:a16="http://schemas.microsoft.com/office/drawing/2014/main" id="{30115C4D-8B07-4AB2-9400-8B1E57B6F9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87" b="8373"/>
          <a:stretch/>
        </p:blipFill>
        <p:spPr>
          <a:xfrm>
            <a:off x="-9144" y="9000"/>
            <a:ext cx="9153143" cy="6852202"/>
          </a:xfrm>
          <a:prstGeom prst="rect">
            <a:avLst/>
          </a:prstGeom>
        </p:spPr>
      </p:pic>
      <p:sp>
        <p:nvSpPr>
          <p:cNvPr id="32" name="Footer Placeholder 4">
            <a:extLst>
              <a:ext uri="{FF2B5EF4-FFF2-40B4-BE49-F238E27FC236}">
                <a16:creationId xmlns:a16="http://schemas.microsoft.com/office/drawing/2014/main" id="{70143A36-4738-46DC-B190-6CC623E634D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34" name="Rectangle 33">
            <a:extLst>
              <a:ext uri="{FF2B5EF4-FFF2-40B4-BE49-F238E27FC236}">
                <a16:creationId xmlns:a16="http://schemas.microsoft.com/office/drawing/2014/main" id="{720D3351-52A3-45B3-AB06-D0C34074BB1B}"/>
              </a:ext>
            </a:extLst>
          </p:cNvPr>
          <p:cNvSpPr/>
          <p:nvPr userDrawn="1"/>
        </p:nvSpPr>
        <p:spPr>
          <a:xfrm flipH="1" flipV="1">
            <a:off x="-9144" y="2271"/>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5" name="Picture 34" descr="A black and white logo&#10;&#10;Description automatically generated with low confidence">
            <a:extLst>
              <a:ext uri="{FF2B5EF4-FFF2-40B4-BE49-F238E27FC236}">
                <a16:creationId xmlns:a16="http://schemas.microsoft.com/office/drawing/2014/main" id="{FB1968B0-4CEC-47DE-84A1-621AD28C91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0365" y="6256710"/>
            <a:ext cx="997246" cy="365125"/>
          </a:xfrm>
          <a:prstGeom prst="rect">
            <a:avLst/>
          </a:prstGeom>
        </p:spPr>
      </p:pic>
      <p:pic>
        <p:nvPicPr>
          <p:cNvPr id="36" name="Graphic 35">
            <a:extLst>
              <a:ext uri="{FF2B5EF4-FFF2-40B4-BE49-F238E27FC236}">
                <a16:creationId xmlns:a16="http://schemas.microsoft.com/office/drawing/2014/main" id="{66B7C13F-AEA9-4B2E-84E3-88E7016A6ACC}"/>
              </a:ext>
            </a:extLst>
          </p:cNvPr>
          <p:cNvPicPr>
            <a:picLocks noChangeAspect="1"/>
          </p:cNvPicPr>
          <p:nvPr userDrawn="1"/>
        </p:nvPicPr>
        <p:blipFill>
          <a:blip r:embed="rId4">
            <a:extLs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37" name="Graphic 36">
            <a:extLst>
              <a:ext uri="{FF2B5EF4-FFF2-40B4-BE49-F238E27FC236}">
                <a16:creationId xmlns:a16="http://schemas.microsoft.com/office/drawing/2014/main" id="{E602D330-4232-4ED2-A903-87CC74BECA6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290536" y="861516"/>
            <a:ext cx="2093808" cy="370778"/>
          </a:xfrm>
          <a:prstGeom prst="rect">
            <a:avLst/>
          </a:prstGeom>
        </p:spPr>
      </p:pic>
      <p:pic>
        <p:nvPicPr>
          <p:cNvPr id="41" name="Picture 40" descr="Logo&#10;&#10;Description automatically generated">
            <a:extLst>
              <a:ext uri="{FF2B5EF4-FFF2-40B4-BE49-F238E27FC236}">
                <a16:creationId xmlns:a16="http://schemas.microsoft.com/office/drawing/2014/main" id="{8785D808-B573-4A33-9AF4-58F7FAD2DAA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85294" y="737947"/>
            <a:ext cx="1742524" cy="1560837"/>
          </a:xfrm>
          <a:prstGeom prst="rect">
            <a:avLst/>
          </a:prstGeom>
        </p:spPr>
      </p:pic>
      <p:sp>
        <p:nvSpPr>
          <p:cNvPr id="42" name="Text Placeholder 16">
            <a:extLst>
              <a:ext uri="{FF2B5EF4-FFF2-40B4-BE49-F238E27FC236}">
                <a16:creationId xmlns:a16="http://schemas.microsoft.com/office/drawing/2014/main" id="{EDCFB88F-0692-4E1D-8597-5E1F4666FEA3}"/>
              </a:ext>
            </a:extLst>
          </p:cNvPr>
          <p:cNvSpPr>
            <a:spLocks noGrp="1"/>
          </p:cNvSpPr>
          <p:nvPr>
            <p:ph type="body" sz="quarter" idx="14" hasCustomPrompt="1"/>
          </p:nvPr>
        </p:nvSpPr>
        <p:spPr>
          <a:xfrm>
            <a:off x="3230712" y="2725585"/>
            <a:ext cx="2344268" cy="849439"/>
          </a:xfrm>
          <a:prstGeom prst="rect">
            <a:avLst/>
          </a:prstGeom>
        </p:spPr>
        <p:txBody>
          <a:bodyPr anchor="ctr">
            <a:normAutofit/>
          </a:bodyPr>
          <a:lstStyle>
            <a:lvl1pPr marL="0" indent="0" algn="ctr">
              <a:buNone/>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43" name="Text Placeholder 2">
            <a:extLst>
              <a:ext uri="{FF2B5EF4-FFF2-40B4-BE49-F238E27FC236}">
                <a16:creationId xmlns:a16="http://schemas.microsoft.com/office/drawing/2014/main" id="{A6D5C1E8-1D14-4BA2-8302-F77B67666735}"/>
              </a:ext>
            </a:extLst>
          </p:cNvPr>
          <p:cNvSpPr>
            <a:spLocks noGrp="1"/>
          </p:cNvSpPr>
          <p:nvPr>
            <p:ph type="body" sz="quarter" idx="15" hasCustomPrompt="1"/>
          </p:nvPr>
        </p:nvSpPr>
        <p:spPr>
          <a:xfrm>
            <a:off x="570978" y="4654526"/>
            <a:ext cx="2818073" cy="1528624"/>
          </a:xfrm>
          <a:prstGeom prst="rect">
            <a:avLst/>
          </a:prstGeom>
        </p:spPr>
        <p:txBody>
          <a:bodyPr>
            <a:normAutofit/>
          </a:bodyPr>
          <a:lstStyle>
            <a:lvl1pPr marL="0" indent="0" algn="l">
              <a:buNone/>
              <a:defRPr sz="1350">
                <a:solidFill>
                  <a:schemeClr val="bg1"/>
                </a:solidFill>
                <a:latin typeface="Calibri Light" panose="020F0302020204030204" pitchFamily="34" charset="0"/>
                <a:cs typeface="Calibri Light" panose="020F0302020204030204" pitchFamily="34" charset="0"/>
              </a:defRPr>
            </a:lvl1pPr>
          </a:lstStyle>
          <a:p>
            <a:pPr marL="0" indent="0" algn="l">
              <a:buNone/>
            </a:pPr>
            <a:r>
              <a:rPr lang="en-US" sz="1350" dirty="0">
                <a:solidFill>
                  <a:schemeClr val="bg1"/>
                </a:solidFill>
                <a:latin typeface="Calibri Light" panose="020F0302020204030204" pitchFamily="34" charset="0"/>
                <a:ea typeface="Roboto Light"/>
                <a:cs typeface="Calibri Light" panose="020F0302020204030204" pitchFamily="34" charset="0"/>
              </a:rPr>
              <a:t>For more information, please visit our website </a:t>
            </a:r>
            <a:r>
              <a:rPr lang="en-US" sz="1350" b="1" dirty="0">
                <a:solidFill>
                  <a:schemeClr val="bg1"/>
                </a:solidFill>
                <a:latin typeface="Calibri Light" panose="020F0302020204030204" pitchFamily="34" charset="0"/>
                <a:ea typeface="Roboto Light"/>
                <a:cs typeface="Calibri Light" panose="020F0302020204030204" pitchFamily="34" charset="0"/>
              </a:rPr>
              <a:t>www.version1.com </a:t>
            </a:r>
            <a:endParaRPr lang="en-US" sz="1350" b="1" dirty="0">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dirty="0">
                <a:solidFill>
                  <a:schemeClr val="bg1"/>
                </a:solidFill>
                <a:latin typeface="Calibri Light" panose="020F0302020204030204" pitchFamily="34" charset="0"/>
                <a:ea typeface="Roboto Light"/>
                <a:cs typeface="Calibri Light" panose="020F0302020204030204" pitchFamily="34" charset="0"/>
              </a:rPr>
              <a:t>or email us/me/the team at </a:t>
            </a:r>
            <a:endParaRPr lang="en-US" sz="1350" dirty="0">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b="1" dirty="0">
                <a:solidFill>
                  <a:schemeClr val="bg1"/>
                </a:solidFill>
                <a:latin typeface="Calibri Light" panose="020F0302020204030204" pitchFamily="34" charset="0"/>
                <a:ea typeface="Roboto Light"/>
                <a:cs typeface="Calibri Light" panose="020F0302020204030204" pitchFamily="34" charset="0"/>
              </a:rPr>
              <a:t>xxxx@version1.com</a:t>
            </a:r>
          </a:p>
        </p:txBody>
      </p:sp>
    </p:spTree>
    <p:extLst>
      <p:ext uri="{BB962C8B-B14F-4D97-AF65-F5344CB8AC3E}">
        <p14:creationId xmlns:p14="http://schemas.microsoft.com/office/powerpoint/2010/main" val="30907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573405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0"/>
            <a:ext cx="6329363"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E0CA113D-A7F7-41F4-8AF3-47D6577086D6}"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9FEEC50-5A7E-4AC7-9EE8-B956AFFA14AA}"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3616361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A5562C1B-5506-44F0-91D5-AD320CE61A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79" y="1537981"/>
            <a:ext cx="2513834" cy="920399"/>
          </a:xfrm>
          <a:prstGeom prst="rect">
            <a:avLst/>
          </a:prstGeom>
        </p:spPr>
      </p:pic>
      <p:pic>
        <p:nvPicPr>
          <p:cNvPr id="16" name="Graphic 15">
            <a:extLst>
              <a:ext uri="{FF2B5EF4-FFF2-40B4-BE49-F238E27FC236}">
                <a16:creationId xmlns:a16="http://schemas.microsoft.com/office/drawing/2014/main" id="{1FC49344-1E5F-48C9-8ABC-89E4519DE822}"/>
              </a:ext>
            </a:extLst>
          </p:cNvPr>
          <p:cNvPicPr>
            <a:picLocks noChangeAspect="1"/>
          </p:cNvPicPr>
          <p:nvPr userDrawn="1"/>
        </p:nvPicPr>
        <p:blipFill>
          <a:blip r:embed="rId3">
            <a:extLst>
              <a:ext uri="{96DAC541-7B7A-43D3-8B79-37D633B846F1}">
                <asvg:svgBlip xmlns:asvg="http://schemas.microsoft.com/office/drawing/2016/SVG/main" r:embed="rId4"/>
              </a:ext>
            </a:extLst>
          </a:blip>
          <a:srcRect l="29589" t="7769" r="32862" b="9869"/>
          <a:stretch>
            <a:fillRect/>
          </a:stretch>
        </p:blipFill>
        <p:spPr>
          <a:xfrm rot="10800000">
            <a:off x="4275417" y="399950"/>
            <a:ext cx="2197442" cy="288491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7" name="Graphic 16">
            <a:extLst>
              <a:ext uri="{FF2B5EF4-FFF2-40B4-BE49-F238E27FC236}">
                <a16:creationId xmlns:a16="http://schemas.microsoft.com/office/drawing/2014/main" id="{20572597-7ABF-4E04-9845-6AF0FAF64E07}"/>
              </a:ext>
            </a:extLst>
          </p:cNvPr>
          <p:cNvPicPr>
            <a:picLocks noChangeAspect="1"/>
          </p:cNvPicPr>
          <p:nvPr userDrawn="1"/>
        </p:nvPicPr>
        <p:blipFill>
          <a:blip r:embed="rId5">
            <a:extLst>
              <a:ext uri="{96DAC541-7B7A-43D3-8B79-37D633B846F1}">
                <asvg:svgBlip xmlns:asvg="http://schemas.microsoft.com/office/drawing/2016/SVG/main" r:embed="rId6"/>
              </a:ext>
            </a:extLst>
          </a:blip>
          <a:srcRect l="29589" t="7769" r="32862" b="9869"/>
          <a:stretch>
            <a:fillRect/>
          </a:stretch>
        </p:blipFill>
        <p:spPr>
          <a:xfrm rot="10800000">
            <a:off x="6020164" y="2174413"/>
            <a:ext cx="3262853" cy="4283639"/>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8" name="Graphic 17">
            <a:extLst>
              <a:ext uri="{FF2B5EF4-FFF2-40B4-BE49-F238E27FC236}">
                <a16:creationId xmlns:a16="http://schemas.microsoft.com/office/drawing/2014/main" id="{BA68C3CA-D0BB-4360-B137-13F9B21BFEB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74078" y="4142536"/>
            <a:ext cx="1984892" cy="624873"/>
          </a:xfrm>
          <a:prstGeom prst="rect">
            <a:avLst/>
          </a:prstGeom>
        </p:spPr>
      </p:pic>
      <p:sp>
        <p:nvSpPr>
          <p:cNvPr id="19" name="Text Placeholder 1">
            <a:extLst>
              <a:ext uri="{FF2B5EF4-FFF2-40B4-BE49-F238E27FC236}">
                <a16:creationId xmlns:a16="http://schemas.microsoft.com/office/drawing/2014/main" id="{947C9A83-1B78-420C-A635-D6648BB2F644}"/>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20" name="Text Placeholder 3">
            <a:extLst>
              <a:ext uri="{FF2B5EF4-FFF2-40B4-BE49-F238E27FC236}">
                <a16:creationId xmlns:a16="http://schemas.microsoft.com/office/drawing/2014/main" id="{A8A69A56-7846-41B1-AF40-AA97ADB3BCE7}"/>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Date:</a:t>
            </a:r>
          </a:p>
        </p:txBody>
      </p:sp>
      <p:sp>
        <p:nvSpPr>
          <p:cNvPr id="21" name="Text Placeholder 5">
            <a:extLst>
              <a:ext uri="{FF2B5EF4-FFF2-40B4-BE49-F238E27FC236}">
                <a16:creationId xmlns:a16="http://schemas.microsoft.com/office/drawing/2014/main" id="{1D2E0965-7343-4F64-9809-2FE99CC67C67}"/>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22" name="Rectangle: Rounded Corners 21">
            <a:extLst>
              <a:ext uri="{FF2B5EF4-FFF2-40B4-BE49-F238E27FC236}">
                <a16:creationId xmlns:a16="http://schemas.microsoft.com/office/drawing/2014/main" id="{C7665C1D-3347-4144-999F-D8622122FD74}"/>
              </a:ext>
            </a:extLst>
          </p:cNvPr>
          <p:cNvSpPr/>
          <p:nvPr userDrawn="1"/>
        </p:nvSpPr>
        <p:spPr>
          <a:xfrm>
            <a:off x="798979" y="2914389"/>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Title 1">
            <a:extLst>
              <a:ext uri="{FF2B5EF4-FFF2-40B4-BE49-F238E27FC236}">
                <a16:creationId xmlns:a16="http://schemas.microsoft.com/office/drawing/2014/main" id="{EF7E72A7-113D-49BE-9564-359DEB93A431}"/>
              </a:ext>
            </a:extLst>
          </p:cNvPr>
          <p:cNvSpPr>
            <a:spLocks noGrp="1"/>
          </p:cNvSpPr>
          <p:nvPr>
            <p:ph type="title" hasCustomPrompt="1"/>
          </p:nvPr>
        </p:nvSpPr>
        <p:spPr>
          <a:xfrm>
            <a:off x="1366630" y="2824666"/>
            <a:ext cx="2615192" cy="920399"/>
          </a:xfrm>
        </p:spPr>
        <p:txBody>
          <a:bodyPr/>
          <a:lstStyle>
            <a:lvl1pPr>
              <a:defRPr/>
            </a:lvl1pPr>
          </a:lstStyle>
          <a:p>
            <a:r>
              <a:rPr lang="en-US"/>
              <a:t>Insert Title</a:t>
            </a:r>
            <a:endParaRPr lang="en-GB"/>
          </a:p>
        </p:txBody>
      </p:sp>
      <p:sp>
        <p:nvSpPr>
          <p:cNvPr id="24" name="Text Placeholder 5">
            <a:extLst>
              <a:ext uri="{FF2B5EF4-FFF2-40B4-BE49-F238E27FC236}">
                <a16:creationId xmlns:a16="http://schemas.microsoft.com/office/drawing/2014/main" id="{1E33752D-1464-4C8F-8FAF-CB5CFD83A222}"/>
              </a:ext>
            </a:extLst>
          </p:cNvPr>
          <p:cNvSpPr>
            <a:spLocks noGrp="1"/>
          </p:cNvSpPr>
          <p:nvPr>
            <p:ph type="body" sz="quarter" idx="10" hasCustomPrompt="1"/>
          </p:nvPr>
        </p:nvSpPr>
        <p:spPr>
          <a:xfrm>
            <a:off x="1366837" y="3744914"/>
            <a:ext cx="2615192" cy="388937"/>
          </a:xfrm>
        </p:spPr>
        <p:txBody>
          <a:bodyPr>
            <a:normAutofit/>
          </a:bodyPr>
          <a:lstStyle>
            <a:lvl1pPr marL="0" indent="0">
              <a:buNone/>
              <a:defRPr sz="1350" b="1">
                <a:solidFill>
                  <a:schemeClr val="tx2"/>
                </a:solidFill>
                <a:latin typeface="+mj-lt"/>
              </a:defRPr>
            </a:lvl1pPr>
          </a:lstStyle>
          <a:p>
            <a:pPr lvl="0"/>
            <a:r>
              <a:rPr lang="en-GB"/>
              <a:t>Subtitle</a:t>
            </a:r>
          </a:p>
        </p:txBody>
      </p:sp>
      <p:sp>
        <p:nvSpPr>
          <p:cNvPr id="25" name="Text Placeholder 5">
            <a:extLst>
              <a:ext uri="{FF2B5EF4-FFF2-40B4-BE49-F238E27FC236}">
                <a16:creationId xmlns:a16="http://schemas.microsoft.com/office/drawing/2014/main" id="{CF73D528-9F32-429E-990D-E2D691993272}"/>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6" name="Text Placeholder 5">
            <a:extLst>
              <a:ext uri="{FF2B5EF4-FFF2-40B4-BE49-F238E27FC236}">
                <a16:creationId xmlns:a16="http://schemas.microsoft.com/office/drawing/2014/main" id="{2E76CEC3-495B-4F7F-AEDF-E855D3B45A9E}"/>
              </a:ext>
            </a:extLst>
          </p:cNvPr>
          <p:cNvSpPr>
            <a:spLocks noGrp="1"/>
          </p:cNvSpPr>
          <p:nvPr>
            <p:ph type="body" sz="quarter" idx="16" hasCustomPrompt="1"/>
          </p:nvPr>
        </p:nvSpPr>
        <p:spPr>
          <a:xfrm>
            <a:off x="1184657" y="4962473"/>
            <a:ext cx="2797373"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7" name="Text Placeholder 5">
            <a:extLst>
              <a:ext uri="{FF2B5EF4-FFF2-40B4-BE49-F238E27FC236}">
                <a16:creationId xmlns:a16="http://schemas.microsoft.com/office/drawing/2014/main" id="{80B5BA7C-AADB-4C41-B258-56F50B599297}"/>
              </a:ext>
            </a:extLst>
          </p:cNvPr>
          <p:cNvSpPr>
            <a:spLocks noGrp="1"/>
          </p:cNvSpPr>
          <p:nvPr>
            <p:ph type="body" sz="quarter" idx="17" hasCustomPrompt="1"/>
          </p:nvPr>
        </p:nvSpPr>
        <p:spPr>
          <a:xfrm>
            <a:off x="2323766" y="5310082"/>
            <a:ext cx="165826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8" name="Picture Placeholder 27">
            <a:extLst>
              <a:ext uri="{FF2B5EF4-FFF2-40B4-BE49-F238E27FC236}">
                <a16:creationId xmlns:a16="http://schemas.microsoft.com/office/drawing/2014/main" id="{3B910F5C-EB3E-469D-9DE7-3345753442A1}"/>
              </a:ext>
            </a:extLst>
          </p:cNvPr>
          <p:cNvSpPr>
            <a:spLocks noGrp="1"/>
          </p:cNvSpPr>
          <p:nvPr>
            <p:ph type="pic" sz="quarter" idx="18"/>
          </p:nvPr>
        </p:nvSpPr>
        <p:spPr>
          <a:xfrm>
            <a:off x="5031261" y="1395244"/>
            <a:ext cx="2883196" cy="3779240"/>
          </a:xfrm>
          <a:prstGeom prst="ellipse">
            <a:avLst/>
          </a:prstGeom>
        </p:spPr>
        <p:txBody>
          <a:bodyPr/>
          <a:lstStyle/>
          <a:p>
            <a:endParaRPr lang="en-GB"/>
          </a:p>
        </p:txBody>
      </p:sp>
    </p:spTree>
    <p:extLst>
      <p:ext uri="{BB962C8B-B14F-4D97-AF65-F5344CB8AC3E}">
        <p14:creationId xmlns:p14="http://schemas.microsoft.com/office/powerpoint/2010/main" val="10305643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48" name="Picture 47" descr="A person sitting on a couch&#10;&#10;Description automatically generated with medium confidence">
            <a:extLst>
              <a:ext uri="{FF2B5EF4-FFF2-40B4-BE49-F238E27FC236}">
                <a16:creationId xmlns:a16="http://schemas.microsoft.com/office/drawing/2014/main" id="{1FA4A3B0-0A99-478A-BD3D-3C6982137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 t="3667" r="-1" b="12563"/>
          <a:stretch/>
        </p:blipFill>
        <p:spPr>
          <a:xfrm>
            <a:off x="0" y="0"/>
            <a:ext cx="9153144" cy="6864402"/>
          </a:xfrm>
          <a:prstGeom prst="rect">
            <a:avLst/>
          </a:prstGeom>
        </p:spPr>
      </p:pic>
      <p:sp>
        <p:nvSpPr>
          <p:cNvPr id="17" name="Footer Placeholder 4">
            <a:extLst>
              <a:ext uri="{FF2B5EF4-FFF2-40B4-BE49-F238E27FC236}">
                <a16:creationId xmlns:a16="http://schemas.microsoft.com/office/drawing/2014/main" id="{B0634A3B-7D5F-478C-AAB2-2C2CA57874CD}"/>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19" name="Rectangle 18">
            <a:extLst>
              <a:ext uri="{FF2B5EF4-FFF2-40B4-BE49-F238E27FC236}">
                <a16:creationId xmlns:a16="http://schemas.microsoft.com/office/drawing/2014/main" id="{20EF5C52-C700-4532-8D6D-6829AB3A9E8E}"/>
              </a:ext>
            </a:extLst>
          </p:cNvPr>
          <p:cNvSpPr/>
          <p:nvPr userDrawn="1"/>
        </p:nvSpPr>
        <p:spPr>
          <a:xfrm flipH="1" flipV="1">
            <a:off x="1" y="-6403"/>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0" name="Picture 19" descr="A black and white logo&#10;&#10;Description automatically generated with low confidence">
            <a:extLst>
              <a:ext uri="{FF2B5EF4-FFF2-40B4-BE49-F238E27FC236}">
                <a16:creationId xmlns:a16="http://schemas.microsoft.com/office/drawing/2014/main" id="{3940151A-C77B-46CB-9968-C586A3FCD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52" y="1396106"/>
            <a:ext cx="1671894" cy="612136"/>
          </a:xfrm>
          <a:prstGeom prst="rect">
            <a:avLst/>
          </a:prstGeom>
        </p:spPr>
      </p:pic>
      <p:sp>
        <p:nvSpPr>
          <p:cNvPr id="21" name="Text Placeholder 1">
            <a:extLst>
              <a:ext uri="{FF2B5EF4-FFF2-40B4-BE49-F238E27FC236}">
                <a16:creationId xmlns:a16="http://schemas.microsoft.com/office/drawing/2014/main" id="{66EC9FBC-3772-41D3-B42E-361851C8FB82}"/>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22" name="Text Placeholder 3">
            <a:extLst>
              <a:ext uri="{FF2B5EF4-FFF2-40B4-BE49-F238E27FC236}">
                <a16:creationId xmlns:a16="http://schemas.microsoft.com/office/drawing/2014/main" id="{580E41A2-FCBE-4269-9A91-EFCEABC83860}"/>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Date:</a:t>
            </a:r>
          </a:p>
        </p:txBody>
      </p:sp>
      <p:sp>
        <p:nvSpPr>
          <p:cNvPr id="23" name="Text Placeholder 5">
            <a:extLst>
              <a:ext uri="{FF2B5EF4-FFF2-40B4-BE49-F238E27FC236}">
                <a16:creationId xmlns:a16="http://schemas.microsoft.com/office/drawing/2014/main" id="{37012C6D-8DA0-4613-97BF-0A1275CC0317}"/>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24" name="Rectangle: Rounded Corners 23">
            <a:extLst>
              <a:ext uri="{FF2B5EF4-FFF2-40B4-BE49-F238E27FC236}">
                <a16:creationId xmlns:a16="http://schemas.microsoft.com/office/drawing/2014/main" id="{87CDDE14-3704-4D2A-BD00-13896A4B5552}"/>
              </a:ext>
            </a:extLst>
          </p:cNvPr>
          <p:cNvSpPr/>
          <p:nvPr userDrawn="1"/>
        </p:nvSpPr>
        <p:spPr>
          <a:xfrm>
            <a:off x="801664" y="2884300"/>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itle 1">
            <a:extLst>
              <a:ext uri="{FF2B5EF4-FFF2-40B4-BE49-F238E27FC236}">
                <a16:creationId xmlns:a16="http://schemas.microsoft.com/office/drawing/2014/main" id="{090C1DEC-3A33-4F66-81A4-58E75106A04B}"/>
              </a:ext>
            </a:extLst>
          </p:cNvPr>
          <p:cNvSpPr txBox="1">
            <a:spLocks/>
          </p:cNvSpPr>
          <p:nvPr userDrawn="1"/>
        </p:nvSpPr>
        <p:spPr>
          <a:xfrm>
            <a:off x="1366631" y="2824666"/>
            <a:ext cx="2345635" cy="9203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GB" sz="2400">
              <a:solidFill>
                <a:schemeClr val="bg1"/>
              </a:solidFill>
            </a:endParaRPr>
          </a:p>
        </p:txBody>
      </p:sp>
      <p:sp>
        <p:nvSpPr>
          <p:cNvPr id="26" name="Text Placeholder 5">
            <a:extLst>
              <a:ext uri="{FF2B5EF4-FFF2-40B4-BE49-F238E27FC236}">
                <a16:creationId xmlns:a16="http://schemas.microsoft.com/office/drawing/2014/main" id="{37194A18-9F5D-4B9E-B735-EF0D0BE755FD}"/>
              </a:ext>
            </a:extLst>
          </p:cNvPr>
          <p:cNvSpPr>
            <a:spLocks noGrp="1"/>
          </p:cNvSpPr>
          <p:nvPr>
            <p:ph type="body" sz="quarter" idx="13" hasCustomPrompt="1"/>
          </p:nvPr>
        </p:nvSpPr>
        <p:spPr>
          <a:xfrm>
            <a:off x="1366838" y="3744914"/>
            <a:ext cx="2615192" cy="388937"/>
          </a:xfrm>
        </p:spPr>
        <p:txBody>
          <a:bodyPr>
            <a:normAutofit/>
          </a:bodyPr>
          <a:lstStyle>
            <a:lvl1pPr marL="0" indent="0">
              <a:buNone/>
              <a:defRPr sz="1350" b="1">
                <a:solidFill>
                  <a:schemeClr val="bg1"/>
                </a:solidFill>
                <a:latin typeface="+mj-lt"/>
              </a:defRPr>
            </a:lvl1pPr>
          </a:lstStyle>
          <a:p>
            <a:pPr lvl="0"/>
            <a:r>
              <a:rPr lang="en-GB"/>
              <a:t>Subtitle</a:t>
            </a:r>
          </a:p>
        </p:txBody>
      </p:sp>
      <p:sp>
        <p:nvSpPr>
          <p:cNvPr id="27" name="Text Placeholder 5">
            <a:extLst>
              <a:ext uri="{FF2B5EF4-FFF2-40B4-BE49-F238E27FC236}">
                <a16:creationId xmlns:a16="http://schemas.microsoft.com/office/drawing/2014/main" id="{C7EEFF32-26FB-4821-9877-57FA91D4448B}"/>
              </a:ext>
            </a:extLst>
          </p:cNvPr>
          <p:cNvSpPr>
            <a:spLocks noGrp="1"/>
          </p:cNvSpPr>
          <p:nvPr>
            <p:ph type="body" sz="quarter" idx="14" hasCustomPrompt="1"/>
          </p:nvPr>
        </p:nvSpPr>
        <p:spPr>
          <a:xfrm>
            <a:off x="1366838" y="2884301"/>
            <a:ext cx="2615192" cy="830284"/>
          </a:xfrm>
        </p:spPr>
        <p:txBody>
          <a:bodyPr>
            <a:normAutofit/>
          </a:bodyPr>
          <a:lstStyle>
            <a:lvl1pPr marL="0" indent="0">
              <a:buNone/>
              <a:defRPr sz="2400" b="1">
                <a:solidFill>
                  <a:schemeClr val="bg1"/>
                </a:solidFill>
                <a:latin typeface="+mj-lt"/>
              </a:defRPr>
            </a:lvl1pPr>
          </a:lstStyle>
          <a:p>
            <a:pPr lvl="0"/>
            <a:r>
              <a:rPr lang="en-GB"/>
              <a:t>Insert Title</a:t>
            </a:r>
          </a:p>
        </p:txBody>
      </p:sp>
      <p:pic>
        <p:nvPicPr>
          <p:cNvPr id="28" name="Graphic 27">
            <a:extLst>
              <a:ext uri="{FF2B5EF4-FFF2-40B4-BE49-F238E27FC236}">
                <a16:creationId xmlns:a16="http://schemas.microsoft.com/office/drawing/2014/main" id="{2AD45020-EE10-4A82-ACE0-F98B64C9A200}"/>
              </a:ext>
            </a:extLst>
          </p:cNvPr>
          <p:cNvPicPr>
            <a:picLocks noChangeAspect="1"/>
          </p:cNvPicPr>
          <p:nvPr userDrawn="1"/>
        </p:nvPicPr>
        <p:blipFill>
          <a:blip r:embed="rId4">
            <a:extLs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29" name="Graphic 28">
            <a:extLst>
              <a:ext uri="{FF2B5EF4-FFF2-40B4-BE49-F238E27FC236}">
                <a16:creationId xmlns:a16="http://schemas.microsoft.com/office/drawing/2014/main" id="{143EFF8E-A2A7-42FE-9395-90F5A69A94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544106" y="861515"/>
            <a:ext cx="2093808" cy="370778"/>
          </a:xfrm>
          <a:prstGeom prst="rect">
            <a:avLst/>
          </a:prstGeom>
        </p:spPr>
      </p:pic>
      <p:sp>
        <p:nvSpPr>
          <p:cNvPr id="30" name="Text Placeholder 5">
            <a:extLst>
              <a:ext uri="{FF2B5EF4-FFF2-40B4-BE49-F238E27FC236}">
                <a16:creationId xmlns:a16="http://schemas.microsoft.com/office/drawing/2014/main" id="{898403EA-5DD1-438F-A22E-63C2CE061433}"/>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31" name="Text Placeholder 5">
            <a:extLst>
              <a:ext uri="{FF2B5EF4-FFF2-40B4-BE49-F238E27FC236}">
                <a16:creationId xmlns:a16="http://schemas.microsoft.com/office/drawing/2014/main" id="{C400457D-37BE-4D30-814B-2CD63E579B6F}"/>
              </a:ext>
            </a:extLst>
          </p:cNvPr>
          <p:cNvSpPr>
            <a:spLocks noGrp="1"/>
          </p:cNvSpPr>
          <p:nvPr>
            <p:ph type="body" sz="quarter" idx="16" hasCustomPrompt="1"/>
          </p:nvPr>
        </p:nvSpPr>
        <p:spPr>
          <a:xfrm>
            <a:off x="1147970" y="4982869"/>
            <a:ext cx="2834060"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32" name="Text Placeholder 5">
            <a:extLst>
              <a:ext uri="{FF2B5EF4-FFF2-40B4-BE49-F238E27FC236}">
                <a16:creationId xmlns:a16="http://schemas.microsoft.com/office/drawing/2014/main" id="{268471B0-5208-47F0-AE63-EE304D25CF98}"/>
              </a:ext>
            </a:extLst>
          </p:cNvPr>
          <p:cNvSpPr>
            <a:spLocks noGrp="1"/>
          </p:cNvSpPr>
          <p:nvPr>
            <p:ph type="body" sz="quarter" idx="17" hasCustomPrompt="1"/>
          </p:nvPr>
        </p:nvSpPr>
        <p:spPr>
          <a:xfrm>
            <a:off x="2309874" y="5341467"/>
            <a:ext cx="1672156"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Tree>
    <p:extLst>
      <p:ext uri="{BB962C8B-B14F-4D97-AF65-F5344CB8AC3E}">
        <p14:creationId xmlns:p14="http://schemas.microsoft.com/office/powerpoint/2010/main" val="3129133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and Slide Break">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03DC115A-78CE-48AA-9C35-49F4F93D8014}"/>
              </a:ext>
            </a:extLst>
          </p:cNvPr>
          <p:cNvSpPr>
            <a:spLocks noGrp="1"/>
          </p:cNvSpPr>
          <p:nvPr>
            <p:ph type="body" sz="quarter" idx="11" hasCustomPrompt="1"/>
          </p:nvPr>
        </p:nvSpPr>
        <p:spPr>
          <a:xfrm>
            <a:off x="741760" y="4238625"/>
            <a:ext cx="2587228" cy="1754188"/>
          </a:xfrm>
          <a:prstGeom prst="rect">
            <a:avLst/>
          </a:prstGeom>
        </p:spPr>
        <p:txBody>
          <a:bodyPr anchor="b">
            <a:normAutofit/>
          </a:bodyPr>
          <a:lstStyle>
            <a:lvl1pPr marL="0" indent="0">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Image Slide</a:t>
            </a:r>
          </a:p>
          <a:p>
            <a:pPr lvl="0"/>
            <a:r>
              <a:rPr lang="en-GB"/>
              <a:t>Do not delete image</a:t>
            </a:r>
          </a:p>
        </p:txBody>
      </p:sp>
      <p:sp>
        <p:nvSpPr>
          <p:cNvPr id="8" name="Freeform: Shape 7">
            <a:extLst>
              <a:ext uri="{FF2B5EF4-FFF2-40B4-BE49-F238E27FC236}">
                <a16:creationId xmlns:a16="http://schemas.microsoft.com/office/drawing/2014/main" id="{42AA6366-A12E-4846-AC5C-80E053D6B7D7}"/>
              </a:ext>
            </a:extLst>
          </p:cNvPr>
          <p:cNvSpPr/>
          <p:nvPr userDrawn="1"/>
        </p:nvSpPr>
        <p:spPr>
          <a:xfrm>
            <a:off x="1771650" y="1"/>
            <a:ext cx="7372350" cy="4158963"/>
          </a:xfrm>
          <a:custGeom>
            <a:avLst/>
            <a:gdLst>
              <a:gd name="connsiteX0" fmla="*/ 253487 w 9483212"/>
              <a:gd name="connsiteY0" fmla="*/ 0 h 4362920"/>
              <a:gd name="connsiteX1" fmla="*/ 82037 w 9483212"/>
              <a:gd name="connsiteY1" fmla="*/ 542925 h 4362920"/>
              <a:gd name="connsiteX2" fmla="*/ 2101337 w 9483212"/>
              <a:gd name="connsiteY2" fmla="*/ 4010025 h 4362920"/>
              <a:gd name="connsiteX3" fmla="*/ 3091937 w 9483212"/>
              <a:gd name="connsiteY3" fmla="*/ 4362450 h 4362920"/>
              <a:gd name="connsiteX4" fmla="*/ 8378312 w 9483212"/>
              <a:gd name="connsiteY4" fmla="*/ 3933825 h 4362920"/>
              <a:gd name="connsiteX5" fmla="*/ 9483212 w 9483212"/>
              <a:gd name="connsiteY5" fmla="*/ 3267075 h 4362920"/>
              <a:gd name="connsiteX6" fmla="*/ 9483212 w 9483212"/>
              <a:gd name="connsiteY6" fmla="*/ 0 h 4362920"/>
              <a:gd name="connsiteX7" fmla="*/ 253487 w 9483212"/>
              <a:gd name="connsiteY7" fmla="*/ 0 h 4362920"/>
              <a:gd name="connsiteX0" fmla="*/ 253487 w 9483212"/>
              <a:gd name="connsiteY0" fmla="*/ 0 h 4363358"/>
              <a:gd name="connsiteX1" fmla="*/ 82037 w 9483212"/>
              <a:gd name="connsiteY1" fmla="*/ 542925 h 4363358"/>
              <a:gd name="connsiteX2" fmla="*/ 2101337 w 9483212"/>
              <a:gd name="connsiteY2" fmla="*/ 4010025 h 4363358"/>
              <a:gd name="connsiteX3" fmla="*/ 3091937 w 9483212"/>
              <a:gd name="connsiteY3" fmla="*/ 4362450 h 4363358"/>
              <a:gd name="connsiteX4" fmla="*/ 8378312 w 9483212"/>
              <a:gd name="connsiteY4" fmla="*/ 3933825 h 4363358"/>
              <a:gd name="connsiteX5" fmla="*/ 9483212 w 9483212"/>
              <a:gd name="connsiteY5" fmla="*/ 3267075 h 4363358"/>
              <a:gd name="connsiteX6" fmla="*/ 9483212 w 9483212"/>
              <a:gd name="connsiteY6" fmla="*/ 0 h 4363358"/>
              <a:gd name="connsiteX7" fmla="*/ 253487 w 9483212"/>
              <a:gd name="connsiteY7" fmla="*/ 0 h 4363358"/>
              <a:gd name="connsiteX0" fmla="*/ 253487 w 9483212"/>
              <a:gd name="connsiteY0" fmla="*/ 0 h 4363282"/>
              <a:gd name="connsiteX1" fmla="*/ 82037 w 9483212"/>
              <a:gd name="connsiteY1" fmla="*/ 542925 h 4363282"/>
              <a:gd name="connsiteX2" fmla="*/ 2101337 w 9483212"/>
              <a:gd name="connsiteY2" fmla="*/ 4010025 h 4363282"/>
              <a:gd name="connsiteX3" fmla="*/ 3091937 w 9483212"/>
              <a:gd name="connsiteY3" fmla="*/ 4362450 h 4363282"/>
              <a:gd name="connsiteX4" fmla="*/ 8378312 w 9483212"/>
              <a:gd name="connsiteY4" fmla="*/ 3933825 h 4363282"/>
              <a:gd name="connsiteX5" fmla="*/ 9483212 w 9483212"/>
              <a:gd name="connsiteY5" fmla="*/ 3267075 h 4363282"/>
              <a:gd name="connsiteX6" fmla="*/ 9483212 w 9483212"/>
              <a:gd name="connsiteY6" fmla="*/ 0 h 4363282"/>
              <a:gd name="connsiteX7" fmla="*/ 253487 w 9483212"/>
              <a:gd name="connsiteY7" fmla="*/ 0 h 4363282"/>
              <a:gd name="connsiteX0" fmla="*/ 253487 w 9483212"/>
              <a:gd name="connsiteY0" fmla="*/ 0 h 4362860"/>
              <a:gd name="connsiteX1" fmla="*/ 82037 w 9483212"/>
              <a:gd name="connsiteY1" fmla="*/ 542925 h 4362860"/>
              <a:gd name="connsiteX2" fmla="*/ 2101337 w 9483212"/>
              <a:gd name="connsiteY2" fmla="*/ 4010025 h 4362860"/>
              <a:gd name="connsiteX3" fmla="*/ 3091937 w 9483212"/>
              <a:gd name="connsiteY3" fmla="*/ 4362450 h 4362860"/>
              <a:gd name="connsiteX4" fmla="*/ 8378312 w 9483212"/>
              <a:gd name="connsiteY4" fmla="*/ 3933825 h 4362860"/>
              <a:gd name="connsiteX5" fmla="*/ 9483212 w 9483212"/>
              <a:gd name="connsiteY5" fmla="*/ 3267075 h 4362860"/>
              <a:gd name="connsiteX6" fmla="*/ 9483212 w 9483212"/>
              <a:gd name="connsiteY6" fmla="*/ 0 h 4362860"/>
              <a:gd name="connsiteX7" fmla="*/ 253487 w 9483212"/>
              <a:gd name="connsiteY7" fmla="*/ 0 h 4362860"/>
              <a:gd name="connsiteX0" fmla="*/ 253487 w 9483212"/>
              <a:gd name="connsiteY0" fmla="*/ 0 h 4362450"/>
              <a:gd name="connsiteX1" fmla="*/ 82037 w 9483212"/>
              <a:gd name="connsiteY1" fmla="*/ 542925 h 4362450"/>
              <a:gd name="connsiteX2" fmla="*/ 3091937 w 9483212"/>
              <a:gd name="connsiteY2" fmla="*/ 4362450 h 4362450"/>
              <a:gd name="connsiteX3" fmla="*/ 8378312 w 9483212"/>
              <a:gd name="connsiteY3" fmla="*/ 3933825 h 4362450"/>
              <a:gd name="connsiteX4" fmla="*/ 9483212 w 9483212"/>
              <a:gd name="connsiteY4" fmla="*/ 3267075 h 4362450"/>
              <a:gd name="connsiteX5" fmla="*/ 9483212 w 9483212"/>
              <a:gd name="connsiteY5" fmla="*/ 0 h 4362450"/>
              <a:gd name="connsiteX6" fmla="*/ 253487 w 9483212"/>
              <a:gd name="connsiteY6" fmla="*/ 0 h 4362450"/>
              <a:gd name="connsiteX0" fmla="*/ 253487 w 9483212"/>
              <a:gd name="connsiteY0" fmla="*/ 0 h 4362937"/>
              <a:gd name="connsiteX1" fmla="*/ 82037 w 9483212"/>
              <a:gd name="connsiteY1" fmla="*/ 542925 h 4362937"/>
              <a:gd name="connsiteX2" fmla="*/ 3091937 w 9483212"/>
              <a:gd name="connsiteY2" fmla="*/ 4362450 h 4362937"/>
              <a:gd name="connsiteX3" fmla="*/ 8378312 w 9483212"/>
              <a:gd name="connsiteY3" fmla="*/ 3933825 h 4362937"/>
              <a:gd name="connsiteX4" fmla="*/ 9483212 w 9483212"/>
              <a:gd name="connsiteY4" fmla="*/ 3267075 h 4362937"/>
              <a:gd name="connsiteX5" fmla="*/ 9483212 w 9483212"/>
              <a:gd name="connsiteY5" fmla="*/ 0 h 4362937"/>
              <a:gd name="connsiteX6" fmla="*/ 253487 w 9483212"/>
              <a:gd name="connsiteY6" fmla="*/ 0 h 4362937"/>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78775"/>
              <a:gd name="connsiteX1" fmla="*/ 82037 w 9483212"/>
              <a:gd name="connsiteY1" fmla="*/ 542925 h 4378775"/>
              <a:gd name="connsiteX2" fmla="*/ 3091937 w 9483212"/>
              <a:gd name="connsiteY2" fmla="*/ 4362450 h 4378775"/>
              <a:gd name="connsiteX3" fmla="*/ 8378312 w 9483212"/>
              <a:gd name="connsiteY3" fmla="*/ 3933825 h 4378775"/>
              <a:gd name="connsiteX4" fmla="*/ 9483212 w 9483212"/>
              <a:gd name="connsiteY4" fmla="*/ 3267075 h 4378775"/>
              <a:gd name="connsiteX5" fmla="*/ 9483212 w 9483212"/>
              <a:gd name="connsiteY5" fmla="*/ 0 h 4378775"/>
              <a:gd name="connsiteX6" fmla="*/ 253487 w 9483212"/>
              <a:gd name="connsiteY6" fmla="*/ 0 h 4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212" h="4378775">
                <a:moveTo>
                  <a:pt x="253487" y="0"/>
                </a:moveTo>
                <a:cubicBezTo>
                  <a:pt x="71718" y="73025"/>
                  <a:pt x="-110050" y="146050"/>
                  <a:pt x="82037" y="542925"/>
                </a:cubicBezTo>
                <a:cubicBezTo>
                  <a:pt x="971037" y="1803400"/>
                  <a:pt x="2304537" y="4403725"/>
                  <a:pt x="3091937" y="4362450"/>
                </a:cubicBezTo>
                <a:cubicBezTo>
                  <a:pt x="3349342" y="4453732"/>
                  <a:pt x="6258205" y="4141787"/>
                  <a:pt x="8378312" y="3933825"/>
                </a:cubicBezTo>
                <a:cubicBezTo>
                  <a:pt x="8860912" y="3902075"/>
                  <a:pt x="9324462" y="3851275"/>
                  <a:pt x="9483212" y="3267075"/>
                </a:cubicBezTo>
                <a:lnTo>
                  <a:pt x="9483212" y="0"/>
                </a:lnTo>
                <a:lnTo>
                  <a:pt x="253487" y="0"/>
                </a:lnTo>
                <a:close/>
              </a:path>
            </a:pathLst>
          </a:custGeom>
          <a:solidFill>
            <a:srgbClr val="05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Picture Placeholder 14">
            <a:extLst>
              <a:ext uri="{FF2B5EF4-FFF2-40B4-BE49-F238E27FC236}">
                <a16:creationId xmlns:a16="http://schemas.microsoft.com/office/drawing/2014/main" id="{F2C0560A-B3B3-47F7-AD8C-72E845B04723}"/>
              </a:ext>
            </a:extLst>
          </p:cNvPr>
          <p:cNvSpPr>
            <a:spLocks noGrp="1"/>
          </p:cNvSpPr>
          <p:nvPr>
            <p:ph type="pic" sz="quarter" idx="10" hasCustomPrompt="1"/>
          </p:nvPr>
        </p:nvSpPr>
        <p:spPr>
          <a:xfrm>
            <a:off x="1877517" y="-95250"/>
            <a:ext cx="7266482" cy="4092405"/>
          </a:xfrm>
          <a:custGeom>
            <a:avLst/>
            <a:gdLst>
              <a:gd name="connsiteX0" fmla="*/ 258979 w 9688643"/>
              <a:gd name="connsiteY0" fmla="*/ 0 h 4092405"/>
              <a:gd name="connsiteX1" fmla="*/ 9688643 w 9688643"/>
              <a:gd name="connsiteY1" fmla="*/ 0 h 4092405"/>
              <a:gd name="connsiteX2" fmla="*/ 9688643 w 9688643"/>
              <a:gd name="connsiteY2" fmla="*/ 3053409 h 4092405"/>
              <a:gd name="connsiteX3" fmla="*/ 8559808 w 9688643"/>
              <a:gd name="connsiteY3" fmla="*/ 3676554 h 4092405"/>
              <a:gd name="connsiteX4" fmla="*/ 3158917 w 9688643"/>
              <a:gd name="connsiteY4" fmla="*/ 4077147 h 4092405"/>
              <a:gd name="connsiteX5" fmla="*/ 83815 w 9688643"/>
              <a:gd name="connsiteY5" fmla="*/ 507418 h 4092405"/>
              <a:gd name="connsiteX6" fmla="*/ 258979 w 9688643"/>
              <a:gd name="connsiteY6" fmla="*/ 0 h 40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643" h="4092405">
                <a:moveTo>
                  <a:pt x="258979" y="0"/>
                </a:moveTo>
                <a:lnTo>
                  <a:pt x="9688643" y="0"/>
                </a:lnTo>
                <a:lnTo>
                  <a:pt x="9688643" y="3053409"/>
                </a:lnTo>
                <a:cubicBezTo>
                  <a:pt x="9526454" y="3599403"/>
                  <a:pt x="9052862" y="3646880"/>
                  <a:pt x="8559808" y="3676554"/>
                </a:cubicBezTo>
                <a:cubicBezTo>
                  <a:pt x="6393774" y="3870915"/>
                  <a:pt x="3421898" y="4162459"/>
                  <a:pt x="3158917" y="4077147"/>
                </a:cubicBezTo>
                <a:cubicBezTo>
                  <a:pt x="2354459" y="4115722"/>
                  <a:pt x="992073" y="1685458"/>
                  <a:pt x="83815" y="507418"/>
                </a:cubicBezTo>
                <a:cubicBezTo>
                  <a:pt x="-112434" y="136498"/>
                  <a:pt x="73272" y="68249"/>
                  <a:pt x="258979" y="0"/>
                </a:cubicBezTo>
                <a:close/>
              </a:path>
            </a:pathLst>
          </a:custGeom>
        </p:spPr>
        <p:txBody>
          <a:bodyPr wrap="square">
            <a:noAutofit/>
          </a:bodyPr>
          <a:lstStyle>
            <a:lvl1pPr marL="0" indent="0">
              <a:buNone/>
              <a:defRPr/>
            </a:lvl1pPr>
          </a:lstStyle>
          <a:p>
            <a:r>
              <a:rPr lang="en-GB"/>
              <a:t> </a:t>
            </a:r>
          </a:p>
        </p:txBody>
      </p:sp>
      <p:sp>
        <p:nvSpPr>
          <p:cNvPr id="10" name="Text Placeholder 18">
            <a:extLst>
              <a:ext uri="{FF2B5EF4-FFF2-40B4-BE49-F238E27FC236}">
                <a16:creationId xmlns:a16="http://schemas.microsoft.com/office/drawing/2014/main" id="{80CD52CE-CDE0-458E-B55F-D4008381BE2C}"/>
              </a:ext>
            </a:extLst>
          </p:cNvPr>
          <p:cNvSpPr>
            <a:spLocks noGrp="1"/>
          </p:cNvSpPr>
          <p:nvPr>
            <p:ph type="body" sz="quarter" idx="12" hasCustomPrompt="1"/>
          </p:nvPr>
        </p:nvSpPr>
        <p:spPr>
          <a:xfrm>
            <a:off x="3652837" y="4944431"/>
            <a:ext cx="5081588" cy="1048383"/>
          </a:xfrm>
          <a:prstGeom prst="rect">
            <a:avLst/>
          </a:prstGeom>
        </p:spPr>
        <p:txBody>
          <a:bodyPr>
            <a:normAutofit/>
          </a:bodyPr>
          <a:lstStyle>
            <a:lvl1pPr marL="0" indent="0">
              <a:lnSpc>
                <a:spcPct val="150000"/>
              </a:lnSpc>
              <a:buNone/>
              <a:defRPr sz="900">
                <a:latin typeface="Calibri Light" panose="020F0302020204030204" pitchFamily="34" charset="0"/>
                <a:ea typeface="Roboto" panose="02000000000000000000" pitchFamily="2" charset="0"/>
                <a:cs typeface="Calibri Light" panose="020F0302020204030204" pitchFamily="34" charset="0"/>
              </a:defRPr>
            </a:lvl1pPr>
          </a:lstStyle>
          <a:p>
            <a:pPr lvl="0"/>
            <a:r>
              <a:rPr lang="en-GB"/>
              <a:t>Text Here</a:t>
            </a:r>
          </a:p>
        </p:txBody>
      </p:sp>
      <p:sp>
        <p:nvSpPr>
          <p:cNvPr id="11" name="Rectangle: Rounded Corners 2">
            <a:extLst>
              <a:ext uri="{FF2B5EF4-FFF2-40B4-BE49-F238E27FC236}">
                <a16:creationId xmlns:a16="http://schemas.microsoft.com/office/drawing/2014/main" id="{7EABE37F-CA99-4F9D-83DA-E320BBB090F3}"/>
              </a:ext>
            </a:extLst>
          </p:cNvPr>
          <p:cNvSpPr/>
          <p:nvPr userDrawn="1"/>
        </p:nvSpPr>
        <p:spPr>
          <a:xfrm>
            <a:off x="288608" y="420814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360617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 New Section">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86396B15-AD34-4C4E-AD72-4BB53E4C0E84}"/>
              </a:ext>
            </a:extLst>
          </p:cNvPr>
          <p:cNvSpPr>
            <a:spLocks noGrp="1"/>
          </p:cNvSpPr>
          <p:nvPr>
            <p:ph type="body" sz="quarter" idx="14" hasCustomPrompt="1"/>
          </p:nvPr>
        </p:nvSpPr>
        <p:spPr>
          <a:xfrm>
            <a:off x="2518013" y="2826759"/>
            <a:ext cx="3864573" cy="1373804"/>
          </a:xfrm>
          <a:prstGeom prst="rect">
            <a:avLst/>
          </a:prstGeom>
        </p:spPr>
        <p:txBody>
          <a:bodyPr anchor="ctr">
            <a:normAutofit/>
          </a:bodyPr>
          <a:lstStyle>
            <a:lvl1pPr marL="0" indent="0" algn="l">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New Section Title</a:t>
            </a:r>
          </a:p>
        </p:txBody>
      </p:sp>
      <p:sp>
        <p:nvSpPr>
          <p:cNvPr id="10" name="Freeform: Shape 9">
            <a:extLst>
              <a:ext uri="{FF2B5EF4-FFF2-40B4-BE49-F238E27FC236}">
                <a16:creationId xmlns:a16="http://schemas.microsoft.com/office/drawing/2014/main" id="{FCB91C60-80F3-4346-A22E-8CAA826542C4}"/>
              </a:ext>
            </a:extLst>
          </p:cNvPr>
          <p:cNvSpPr/>
          <p:nvPr userDrawn="1"/>
        </p:nvSpPr>
        <p:spPr>
          <a:xfrm>
            <a:off x="1" y="1071888"/>
            <a:ext cx="2377961" cy="4700095"/>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1" name="Graphic 10">
            <a:extLst>
              <a:ext uri="{FF2B5EF4-FFF2-40B4-BE49-F238E27FC236}">
                <a16:creationId xmlns:a16="http://schemas.microsoft.com/office/drawing/2014/main" id="{22C0D80A-4A5F-47A0-8BE0-510896B7F8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0192" y="4909622"/>
            <a:ext cx="2093808" cy="659161"/>
          </a:xfrm>
          <a:prstGeom prst="rect">
            <a:avLst/>
          </a:prstGeom>
        </p:spPr>
      </p:pic>
      <p:sp>
        <p:nvSpPr>
          <p:cNvPr id="12" name="Doughnut 96">
            <a:extLst>
              <a:ext uri="{FF2B5EF4-FFF2-40B4-BE49-F238E27FC236}">
                <a16:creationId xmlns:a16="http://schemas.microsoft.com/office/drawing/2014/main" id="{8CFEDBBF-F051-468D-AF9B-8C84A0FE6042}"/>
              </a:ext>
            </a:extLst>
          </p:cNvPr>
          <p:cNvSpPr/>
          <p:nvPr userDrawn="1"/>
        </p:nvSpPr>
        <p:spPr>
          <a:xfrm>
            <a:off x="8018678" y="-197371"/>
            <a:ext cx="1280795" cy="1707727"/>
          </a:xfrm>
          <a:prstGeom prst="donut">
            <a:avLst>
              <a:gd name="adj" fmla="val 340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2">
            <a:extLst>
              <a:ext uri="{FF2B5EF4-FFF2-40B4-BE49-F238E27FC236}">
                <a16:creationId xmlns:a16="http://schemas.microsoft.com/office/drawing/2014/main" id="{B0772A76-B69C-452B-BC9C-69EA265B5ADC}"/>
              </a:ext>
            </a:extLst>
          </p:cNvPr>
          <p:cNvSpPr/>
          <p:nvPr userDrawn="1"/>
        </p:nvSpPr>
        <p:spPr>
          <a:xfrm>
            <a:off x="1913812" y="2604344"/>
            <a:ext cx="604202" cy="81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Tree>
    <p:extLst>
      <p:ext uri="{BB962C8B-B14F-4D97-AF65-F5344CB8AC3E}">
        <p14:creationId xmlns:p14="http://schemas.microsoft.com/office/powerpoint/2010/main" val="3327813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Only">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66AB5E57-EF0A-4021-B7FE-C50B68AE2055}"/>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Rounded Corners 2">
            <a:extLst>
              <a:ext uri="{FF2B5EF4-FFF2-40B4-BE49-F238E27FC236}">
                <a16:creationId xmlns:a16="http://schemas.microsoft.com/office/drawing/2014/main" id="{12740B35-E3AB-4686-92E5-123B9CD18159}"/>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7" name="Title 1">
            <a:extLst>
              <a:ext uri="{FF2B5EF4-FFF2-40B4-BE49-F238E27FC236}">
                <a16:creationId xmlns:a16="http://schemas.microsoft.com/office/drawing/2014/main" id="{28238E80-46D7-4AA2-A95C-BC274A2AB421}"/>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8" name="Text Placeholder 5">
            <a:extLst>
              <a:ext uri="{FF2B5EF4-FFF2-40B4-BE49-F238E27FC236}">
                <a16:creationId xmlns:a16="http://schemas.microsoft.com/office/drawing/2014/main" id="{5D13C74A-B15D-4B5B-82A6-6B19C61EBFED}"/>
              </a:ext>
            </a:extLst>
          </p:cNvPr>
          <p:cNvSpPr>
            <a:spLocks noGrp="1"/>
          </p:cNvSpPr>
          <p:nvPr>
            <p:ph type="body" sz="quarter" idx="11"/>
          </p:nvPr>
        </p:nvSpPr>
        <p:spPr>
          <a:xfrm>
            <a:off x="4625342"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22B8DDD4-4D3D-46F0-A7AF-FCEA74D3C207}"/>
              </a:ext>
            </a:extLst>
          </p:cNvPr>
          <p:cNvSpPr>
            <a:spLocks noGrp="1"/>
          </p:cNvSpPr>
          <p:nvPr>
            <p:ph type="body" sz="quarter" idx="12" hasCustomPrompt="1"/>
          </p:nvPr>
        </p:nvSpPr>
        <p:spPr>
          <a:xfrm>
            <a:off x="735806" y="1112838"/>
            <a:ext cx="7672388" cy="468312"/>
          </a:xfrm>
        </p:spPr>
        <p:txBody>
          <a:bodyPr>
            <a:normAutofit/>
          </a:bodyPr>
          <a:lstStyle>
            <a:lvl1pPr marL="0" indent="0">
              <a:buNone/>
              <a:defRPr sz="1350" b="1">
                <a:solidFill>
                  <a:schemeClr val="tx2"/>
                </a:solidFill>
                <a:latin typeface="+mj-lt"/>
              </a:defRPr>
            </a:lvl1pPr>
          </a:lstStyle>
          <a:p>
            <a:pPr lvl="0"/>
            <a:r>
              <a:rPr lang="en-US"/>
              <a:t>Insert Subtitle here or delete </a:t>
            </a:r>
            <a:endParaRPr lang="en-GB"/>
          </a:p>
        </p:txBody>
      </p:sp>
    </p:spTree>
    <p:extLst>
      <p:ext uri="{BB962C8B-B14F-4D97-AF65-F5344CB8AC3E}">
        <p14:creationId xmlns:p14="http://schemas.microsoft.com/office/powerpoint/2010/main" val="3063025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reen Left Circle_Coral Right Corn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E061FB8-116D-4636-AE26-CABA60F877AD}"/>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0" name="Graphic 9">
            <a:extLst>
              <a:ext uri="{FF2B5EF4-FFF2-40B4-BE49-F238E27FC236}">
                <a16:creationId xmlns:a16="http://schemas.microsoft.com/office/drawing/2014/main" id="{D37B368D-FE6D-4C75-90D6-414C2613A53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89" t="7769" r="32862" b="9869"/>
          <a:stretch>
            <a:fillRect/>
          </a:stretch>
        </p:blipFill>
        <p:spPr>
          <a:xfrm rot="10800000">
            <a:off x="7051278" y="-508139"/>
            <a:ext cx="2407016" cy="3160052"/>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1" name="Graphic 10">
            <a:extLst>
              <a:ext uri="{FF2B5EF4-FFF2-40B4-BE49-F238E27FC236}">
                <a16:creationId xmlns:a16="http://schemas.microsoft.com/office/drawing/2014/main" id="{F65B3710-FFC6-40F5-8A3C-09174BCE7F5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3948438" y="5888840"/>
            <a:ext cx="2646522" cy="468655"/>
          </a:xfrm>
          <a:prstGeom prst="rect">
            <a:avLst/>
          </a:prstGeom>
        </p:spPr>
      </p:pic>
      <p:sp>
        <p:nvSpPr>
          <p:cNvPr id="12" name="Rectangle: Rounded Corners 2">
            <a:extLst>
              <a:ext uri="{FF2B5EF4-FFF2-40B4-BE49-F238E27FC236}">
                <a16:creationId xmlns:a16="http://schemas.microsoft.com/office/drawing/2014/main" id="{5F64087B-FED9-4C32-9889-D1CEC7922D69}"/>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3" name="Title 1">
            <a:extLst>
              <a:ext uri="{FF2B5EF4-FFF2-40B4-BE49-F238E27FC236}">
                <a16:creationId xmlns:a16="http://schemas.microsoft.com/office/drawing/2014/main" id="{58E01835-6C40-4589-BAA4-FF1B0B17B038}"/>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14" name="Text Placeholder 5">
            <a:extLst>
              <a:ext uri="{FF2B5EF4-FFF2-40B4-BE49-F238E27FC236}">
                <a16:creationId xmlns:a16="http://schemas.microsoft.com/office/drawing/2014/main" id="{A5DC2C17-3FC2-468B-A8C3-77C1031CE5A7}"/>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3">
            <a:extLst>
              <a:ext uri="{FF2B5EF4-FFF2-40B4-BE49-F238E27FC236}">
                <a16:creationId xmlns:a16="http://schemas.microsoft.com/office/drawing/2014/main" id="{8F480C96-3950-496F-81E5-7BEEA6B0238C}"/>
              </a:ext>
            </a:extLst>
          </p:cNvPr>
          <p:cNvSpPr>
            <a:spLocks noGrp="1"/>
          </p:cNvSpPr>
          <p:nvPr>
            <p:ph type="pic" sz="quarter" idx="11"/>
          </p:nvPr>
        </p:nvSpPr>
        <p:spPr>
          <a:xfrm>
            <a:off x="4704160" y="2008188"/>
            <a:ext cx="3704034" cy="4094162"/>
          </a:xfrm>
        </p:spPr>
        <p:txBody>
          <a:bodyPr/>
          <a:lstStyle/>
          <a:p>
            <a:endParaRPr lang="en-GB"/>
          </a:p>
        </p:txBody>
      </p:sp>
    </p:spTree>
    <p:extLst>
      <p:ext uri="{BB962C8B-B14F-4D97-AF65-F5344CB8AC3E}">
        <p14:creationId xmlns:p14="http://schemas.microsoft.com/office/powerpoint/2010/main" val="1245265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op Right Alighed Circ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8C74CA-BEF5-49F2-BA6D-FCBE0272303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89" t="7769" r="32862" b="9869"/>
          <a:stretch>
            <a:fillRect/>
          </a:stretch>
        </p:blipFill>
        <p:spPr>
          <a:xfrm rot="10800000">
            <a:off x="-90556" y="3248177"/>
            <a:ext cx="3064520" cy="4023256"/>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5" name="Freeform: Shape 4">
            <a:extLst>
              <a:ext uri="{FF2B5EF4-FFF2-40B4-BE49-F238E27FC236}">
                <a16:creationId xmlns:a16="http://schemas.microsoft.com/office/drawing/2014/main" id="{7030153E-8D3B-437A-9B5F-4032C3EBBC57}"/>
              </a:ext>
            </a:extLst>
          </p:cNvPr>
          <p:cNvSpPr/>
          <p:nvPr userDrawn="1"/>
        </p:nvSpPr>
        <p:spPr>
          <a:xfrm>
            <a:off x="5105805" y="0"/>
            <a:ext cx="3546091" cy="2279650"/>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rgbClr val="05D1A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sp>
        <p:nvSpPr>
          <p:cNvPr id="6" name="Rectangle: Rounded Corners 2">
            <a:extLst>
              <a:ext uri="{FF2B5EF4-FFF2-40B4-BE49-F238E27FC236}">
                <a16:creationId xmlns:a16="http://schemas.microsoft.com/office/drawing/2014/main" id="{139D97CC-9B7B-4A87-83F3-F8463211EDD3}"/>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8" name="Title 1">
            <a:extLst>
              <a:ext uri="{FF2B5EF4-FFF2-40B4-BE49-F238E27FC236}">
                <a16:creationId xmlns:a16="http://schemas.microsoft.com/office/drawing/2014/main" id="{D2198D41-B247-4746-9454-8A67BCB45663}"/>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C737E933-C1F7-4BC0-A57A-A04C41B6DB89}"/>
              </a:ext>
            </a:extLst>
          </p:cNvPr>
          <p:cNvSpPr>
            <a:spLocks noGrp="1"/>
          </p:cNvSpPr>
          <p:nvPr>
            <p:ph type="body" sz="quarter" idx="10"/>
          </p:nvPr>
        </p:nvSpPr>
        <p:spPr>
          <a:xfrm>
            <a:off x="736243" y="2008188"/>
            <a:ext cx="7671515"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30311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eft Aligned Circl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26DD5E5-0816-4388-B04D-D93E28AA4EAF}"/>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7" name="Graphic 6">
            <a:extLst>
              <a:ext uri="{FF2B5EF4-FFF2-40B4-BE49-F238E27FC236}">
                <a16:creationId xmlns:a16="http://schemas.microsoft.com/office/drawing/2014/main" id="{9228CFA9-DCF7-4DF2-8D2F-289DE9C7F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331057" y="5586593"/>
            <a:ext cx="2093808" cy="370778"/>
          </a:xfrm>
          <a:prstGeom prst="rect">
            <a:avLst/>
          </a:prstGeom>
        </p:spPr>
      </p:pic>
      <p:sp>
        <p:nvSpPr>
          <p:cNvPr id="8" name="Rectangle: Rounded Corners 2">
            <a:extLst>
              <a:ext uri="{FF2B5EF4-FFF2-40B4-BE49-F238E27FC236}">
                <a16:creationId xmlns:a16="http://schemas.microsoft.com/office/drawing/2014/main" id="{FAE3A381-E07D-4E5D-BABF-D3AD37FAA141}"/>
              </a:ext>
            </a:extLst>
          </p:cNvPr>
          <p:cNvSpPr/>
          <p:nvPr userDrawn="1"/>
        </p:nvSpPr>
        <p:spPr>
          <a:xfrm>
            <a:off x="384798" y="154519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9" name="Title 1">
            <a:extLst>
              <a:ext uri="{FF2B5EF4-FFF2-40B4-BE49-F238E27FC236}">
                <a16:creationId xmlns:a16="http://schemas.microsoft.com/office/drawing/2014/main" id="{24B2F441-5BAA-4D32-A6DC-032B8F0302FB}"/>
              </a:ext>
            </a:extLst>
          </p:cNvPr>
          <p:cNvSpPr>
            <a:spLocks noGrp="1"/>
          </p:cNvSpPr>
          <p:nvPr>
            <p:ph type="title"/>
          </p:nvPr>
        </p:nvSpPr>
        <p:spPr>
          <a:xfrm>
            <a:off x="837950" y="2079464"/>
            <a:ext cx="2368413"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12" name="Text Placeholder 2">
            <a:extLst>
              <a:ext uri="{FF2B5EF4-FFF2-40B4-BE49-F238E27FC236}">
                <a16:creationId xmlns:a16="http://schemas.microsoft.com/office/drawing/2014/main" id="{B670A379-CA68-48A8-BF28-DA62C061FB56}"/>
              </a:ext>
            </a:extLst>
          </p:cNvPr>
          <p:cNvSpPr>
            <a:spLocks noGrp="1"/>
          </p:cNvSpPr>
          <p:nvPr>
            <p:ph type="body" sz="quarter" idx="10" hasCustomPrompt="1"/>
          </p:nvPr>
        </p:nvSpPr>
        <p:spPr>
          <a:xfrm>
            <a:off x="837950" y="3365368"/>
            <a:ext cx="2368413" cy="1490662"/>
          </a:xfrm>
          <a:prstGeom prst="rect">
            <a:avLst/>
          </a:prstGeom>
        </p:spPr>
        <p:txBody>
          <a:bodyPr>
            <a:normAutofit/>
          </a:bodyPr>
          <a:lstStyle>
            <a:lvl1pPr marL="0" indent="0">
              <a:buNone/>
              <a:defRPr sz="900">
                <a:latin typeface="Calibri Light" panose="020F0302020204030204" pitchFamily="34" charset="0"/>
                <a:cs typeface="Calibri Light" panose="020F0302020204030204" pitchFamily="34" charset="0"/>
              </a:defRPr>
            </a:lvl1pPr>
          </a:lstStyle>
          <a:p>
            <a:pPr lvl="0"/>
            <a:r>
              <a:rPr lang="en-US"/>
              <a:t>Insert Text Here</a:t>
            </a:r>
            <a:endParaRPr lang="en-GB"/>
          </a:p>
        </p:txBody>
      </p:sp>
      <p:sp>
        <p:nvSpPr>
          <p:cNvPr id="13" name="Picture Placeholder 3">
            <a:extLst>
              <a:ext uri="{FF2B5EF4-FFF2-40B4-BE49-F238E27FC236}">
                <a16:creationId xmlns:a16="http://schemas.microsoft.com/office/drawing/2014/main" id="{554BDCB9-8DF8-4EC9-AA1E-4C0FE0C43462}"/>
              </a:ext>
            </a:extLst>
          </p:cNvPr>
          <p:cNvSpPr>
            <a:spLocks noGrp="1"/>
          </p:cNvSpPr>
          <p:nvPr>
            <p:ph type="pic" sz="quarter" idx="11"/>
          </p:nvPr>
        </p:nvSpPr>
        <p:spPr>
          <a:xfrm>
            <a:off x="4704160" y="2008188"/>
            <a:ext cx="3704034" cy="4094162"/>
          </a:xfrm>
        </p:spPr>
        <p:txBody>
          <a:bodyPr/>
          <a:lstStyle/>
          <a:p>
            <a:endParaRPr lang="en-GB"/>
          </a:p>
        </p:txBody>
      </p:sp>
    </p:spTree>
    <p:extLst>
      <p:ext uri="{BB962C8B-B14F-4D97-AF65-F5344CB8AC3E}">
        <p14:creationId xmlns:p14="http://schemas.microsoft.com/office/powerpoint/2010/main" val="14100260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8334A3-EEDC-4A11-BFFE-73159614ABC3}"/>
              </a:ext>
            </a:extLst>
          </p:cNvPr>
          <p:cNvGrpSpPr/>
          <p:nvPr userDrawn="1"/>
        </p:nvGrpSpPr>
        <p:grpSpPr>
          <a:xfrm>
            <a:off x="105872" y="2314704"/>
            <a:ext cx="2716013" cy="3569957"/>
            <a:chOff x="141163" y="2314703"/>
            <a:chExt cx="3621350" cy="3569957"/>
          </a:xfrm>
        </p:grpSpPr>
        <p:pic>
          <p:nvPicPr>
            <p:cNvPr id="16" name="Graphic 15">
              <a:extLst>
                <a:ext uri="{FF2B5EF4-FFF2-40B4-BE49-F238E27FC236}">
                  <a16:creationId xmlns:a16="http://schemas.microsoft.com/office/drawing/2014/main" id="{4BBA70BF-5DEF-40C2-8057-119198517763}"/>
                </a:ext>
              </a:extLst>
            </p:cNvPr>
            <p:cNvPicPr>
              <a:picLocks noChangeAspect="1"/>
            </p:cNvPicPr>
            <p:nvPr/>
          </p:nvPicPr>
          <p:blipFill>
            <a:blip r:embed="rId2">
              <a:extLst>
                <a:ext uri="{96DAC541-7B7A-43D3-8B79-37D633B846F1}">
                  <asvg:svgBlip xmlns:asvg="http://schemas.microsoft.com/office/drawing/2016/SVG/main" r:embed="rId3"/>
                </a:ext>
              </a:extLst>
            </a:blip>
            <a:srcRect l="29589" t="7769" r="32862" b="9869"/>
            <a:stretch>
              <a:fillRect/>
            </a:stretch>
          </p:blipFill>
          <p:spPr>
            <a:xfrm rot="9745776">
              <a:off x="141163" y="2314703"/>
              <a:ext cx="3515123"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17" name="Doughnut 52">
              <a:extLst>
                <a:ext uri="{FF2B5EF4-FFF2-40B4-BE49-F238E27FC236}">
                  <a16:creationId xmlns:a16="http://schemas.microsoft.com/office/drawing/2014/main" id="{8B105628-8095-4DA0-B116-773F8136A364}"/>
                </a:ext>
              </a:extLst>
            </p:cNvPr>
            <p:cNvSpPr/>
            <p:nvPr/>
          </p:nvSpPr>
          <p:spPr>
            <a:xfrm rot="20545776">
              <a:off x="2131283" y="4253430"/>
              <a:ext cx="1631230" cy="1631230"/>
            </a:xfrm>
            <a:prstGeom prst="donut">
              <a:avLst>
                <a:gd name="adj" fmla="val 34064"/>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4B2C014A-9C1A-47D4-BF2F-C6C57BE6A83C}"/>
              </a:ext>
            </a:extLst>
          </p:cNvPr>
          <p:cNvGrpSpPr/>
          <p:nvPr userDrawn="1"/>
        </p:nvGrpSpPr>
        <p:grpSpPr>
          <a:xfrm>
            <a:off x="7094504" y="68094"/>
            <a:ext cx="2049496" cy="3476952"/>
            <a:chOff x="9459338" y="68094"/>
            <a:chExt cx="2732661" cy="3476952"/>
          </a:xfrm>
        </p:grpSpPr>
        <p:sp>
          <p:nvSpPr>
            <p:cNvPr id="19" name="Freeform: Shape 4">
              <a:extLst>
                <a:ext uri="{FF2B5EF4-FFF2-40B4-BE49-F238E27FC236}">
                  <a16:creationId xmlns:a16="http://schemas.microsoft.com/office/drawing/2014/main" id="{93BD3E03-D2A4-4344-AF9A-46C0FD5D83D9}"/>
                </a:ext>
              </a:extLst>
            </p:cNvPr>
            <p:cNvSpPr/>
            <p:nvPr/>
          </p:nvSpPr>
          <p:spPr>
            <a:xfrm rot="5400000">
              <a:off x="9615322" y="968369"/>
              <a:ext cx="3476952" cy="1676402"/>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20" name="Graphic 19">
              <a:extLst>
                <a:ext uri="{FF2B5EF4-FFF2-40B4-BE49-F238E27FC236}">
                  <a16:creationId xmlns:a16="http://schemas.microsoft.com/office/drawing/2014/main" id="{B29CF7E5-5205-4B0A-82AD-C6203958041B}"/>
                </a:ext>
              </a:extLst>
            </p:cNvPr>
            <p:cNvPicPr>
              <a:picLocks noChangeAspect="1"/>
            </p:cNvPicPr>
            <p:nvPr/>
          </p:nvPicPr>
          <p:blipFill>
            <a:blip r:embed="rId4">
              <a:extLst>
                <a:ext uri="{96DAC541-7B7A-43D3-8B79-37D633B846F1}">
                  <asvg:svgBlip xmlns:asvg="http://schemas.microsoft.com/office/drawing/2016/SVG/main" r:embed="rId5"/>
                </a:ext>
              </a:extLst>
            </a:blip>
            <a:srcRect l="29589" t="7769" r="32862" b="9869"/>
            <a:stretch>
              <a:fillRect/>
            </a:stretch>
          </p:blipFill>
          <p:spPr>
            <a:xfrm rot="9745776">
              <a:off x="9459338" y="852547"/>
              <a:ext cx="2266468" cy="2231651"/>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grpSp>
      <p:pic>
        <p:nvPicPr>
          <p:cNvPr id="21" name="Picture 20" descr="Logo&#10;&#10;Description automatically generated">
            <a:extLst>
              <a:ext uri="{FF2B5EF4-FFF2-40B4-BE49-F238E27FC236}">
                <a16:creationId xmlns:a16="http://schemas.microsoft.com/office/drawing/2014/main" id="{0E4E6413-6B11-44BA-A611-EF04CF2708D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43349" y="468823"/>
            <a:ext cx="1257302" cy="1126543"/>
          </a:xfrm>
          <a:prstGeom prst="rect">
            <a:avLst/>
          </a:prstGeom>
        </p:spPr>
      </p:pic>
      <p:sp>
        <p:nvSpPr>
          <p:cNvPr id="25" name="Text Placeholder 16">
            <a:extLst>
              <a:ext uri="{FF2B5EF4-FFF2-40B4-BE49-F238E27FC236}">
                <a16:creationId xmlns:a16="http://schemas.microsoft.com/office/drawing/2014/main" id="{984190BA-A9C5-4F50-9C25-0DA378B51C9E}"/>
              </a:ext>
            </a:extLst>
          </p:cNvPr>
          <p:cNvSpPr>
            <a:spLocks noGrp="1"/>
          </p:cNvSpPr>
          <p:nvPr>
            <p:ph type="body" sz="quarter" idx="14" hasCustomPrompt="1"/>
          </p:nvPr>
        </p:nvSpPr>
        <p:spPr>
          <a:xfrm>
            <a:off x="3389464" y="2048322"/>
            <a:ext cx="2344268" cy="849439"/>
          </a:xfrm>
          <a:prstGeom prst="rect">
            <a:avLst/>
          </a:prstGeom>
        </p:spPr>
        <p:txBody>
          <a:bodyPr anchor="ctr">
            <a:normAutofit/>
          </a:bodyPr>
          <a:lstStyle>
            <a:lvl1pPr marL="0" indent="0" algn="ctr">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26" name="Text Placeholder 2">
            <a:extLst>
              <a:ext uri="{FF2B5EF4-FFF2-40B4-BE49-F238E27FC236}">
                <a16:creationId xmlns:a16="http://schemas.microsoft.com/office/drawing/2014/main" id="{95CE7FDB-4E36-4D40-9C48-EABA889F8A7F}"/>
              </a:ext>
            </a:extLst>
          </p:cNvPr>
          <p:cNvSpPr>
            <a:spLocks noGrp="1"/>
          </p:cNvSpPr>
          <p:nvPr>
            <p:ph type="body" sz="quarter" idx="10" hasCustomPrompt="1"/>
          </p:nvPr>
        </p:nvSpPr>
        <p:spPr>
          <a:xfrm>
            <a:off x="3390166" y="2906151"/>
            <a:ext cx="2343566" cy="1490662"/>
          </a:xfrm>
          <a:prstGeom prst="rect">
            <a:avLst/>
          </a:prstGeom>
        </p:spPr>
        <p:txBody>
          <a:bodyPr>
            <a:normAutofit/>
          </a:bodyPr>
          <a:lstStyle>
            <a:lvl1pPr marL="0" indent="0" algn="ctr">
              <a:buNone/>
              <a:defRPr sz="1350">
                <a:latin typeface="Calibri Light" panose="020F0302020204030204" pitchFamily="34" charset="0"/>
                <a:cs typeface="Calibri Light" panose="020F0302020204030204" pitchFamily="34" charset="0"/>
              </a:defRPr>
            </a:lvl1pPr>
          </a:lstStyle>
          <a:p>
            <a:pPr lvl="0"/>
            <a:r>
              <a:rPr lang="en-GB"/>
              <a:t>For more information, please visit our website www.version1.com </a:t>
            </a:r>
          </a:p>
          <a:p>
            <a:pPr lvl="0"/>
            <a:r>
              <a:rPr lang="en-GB"/>
              <a:t>or email us/me/the team at </a:t>
            </a:r>
          </a:p>
          <a:p>
            <a:pPr lvl="0"/>
            <a:r>
              <a:rPr lang="en-GB"/>
              <a:t>xxxx@version1.com</a:t>
            </a:r>
          </a:p>
        </p:txBody>
      </p:sp>
    </p:spTree>
    <p:extLst>
      <p:ext uri="{BB962C8B-B14F-4D97-AF65-F5344CB8AC3E}">
        <p14:creationId xmlns:p14="http://schemas.microsoft.com/office/powerpoint/2010/main" val="2295578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Gradient Background Thank you Slide">
    <p:spTree>
      <p:nvGrpSpPr>
        <p:cNvPr id="1" name=""/>
        <p:cNvGrpSpPr/>
        <p:nvPr/>
      </p:nvGrpSpPr>
      <p:grpSpPr>
        <a:xfrm>
          <a:off x="0" y="0"/>
          <a:ext cx="0" cy="0"/>
          <a:chOff x="0" y="0"/>
          <a:chExt cx="0" cy="0"/>
        </a:xfrm>
      </p:grpSpPr>
      <p:pic>
        <p:nvPicPr>
          <p:cNvPr id="25" name="Picture 24" descr="A person giving a presentation&#10;&#10;Description automatically generated with medium confidence">
            <a:extLst>
              <a:ext uri="{FF2B5EF4-FFF2-40B4-BE49-F238E27FC236}">
                <a16:creationId xmlns:a16="http://schemas.microsoft.com/office/drawing/2014/main" id="{30115C4D-8B07-4AB2-9400-8B1E57B6F9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87" b="8373"/>
          <a:stretch/>
        </p:blipFill>
        <p:spPr>
          <a:xfrm>
            <a:off x="-9144" y="9000"/>
            <a:ext cx="9153143" cy="6852202"/>
          </a:xfrm>
          <a:prstGeom prst="rect">
            <a:avLst/>
          </a:prstGeom>
        </p:spPr>
      </p:pic>
      <p:sp>
        <p:nvSpPr>
          <p:cNvPr id="32" name="Footer Placeholder 4">
            <a:extLst>
              <a:ext uri="{FF2B5EF4-FFF2-40B4-BE49-F238E27FC236}">
                <a16:creationId xmlns:a16="http://schemas.microsoft.com/office/drawing/2014/main" id="{70143A36-4738-46DC-B190-6CC623E634D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34" name="Rectangle 33">
            <a:extLst>
              <a:ext uri="{FF2B5EF4-FFF2-40B4-BE49-F238E27FC236}">
                <a16:creationId xmlns:a16="http://schemas.microsoft.com/office/drawing/2014/main" id="{720D3351-52A3-45B3-AB06-D0C34074BB1B}"/>
              </a:ext>
            </a:extLst>
          </p:cNvPr>
          <p:cNvSpPr/>
          <p:nvPr userDrawn="1"/>
        </p:nvSpPr>
        <p:spPr>
          <a:xfrm flipH="1" flipV="1">
            <a:off x="-9144" y="2271"/>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5" name="Picture 34" descr="A black and white logo&#10;&#10;Description automatically generated with low confidence">
            <a:extLst>
              <a:ext uri="{FF2B5EF4-FFF2-40B4-BE49-F238E27FC236}">
                <a16:creationId xmlns:a16="http://schemas.microsoft.com/office/drawing/2014/main" id="{FB1968B0-4CEC-47DE-84A1-621AD28C91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0365" y="6256710"/>
            <a:ext cx="997246" cy="365125"/>
          </a:xfrm>
          <a:prstGeom prst="rect">
            <a:avLst/>
          </a:prstGeom>
        </p:spPr>
      </p:pic>
      <p:pic>
        <p:nvPicPr>
          <p:cNvPr id="36" name="Graphic 35">
            <a:extLst>
              <a:ext uri="{FF2B5EF4-FFF2-40B4-BE49-F238E27FC236}">
                <a16:creationId xmlns:a16="http://schemas.microsoft.com/office/drawing/2014/main" id="{66B7C13F-AEA9-4B2E-84E3-88E7016A6ACC}"/>
              </a:ext>
            </a:extLst>
          </p:cNvPr>
          <p:cNvPicPr>
            <a:picLocks noChangeAspect="1"/>
          </p:cNvPicPr>
          <p:nvPr userDrawn="1"/>
        </p:nvPicPr>
        <p:blipFill>
          <a:blip r:embed="rId4">
            <a:extLs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37" name="Graphic 36">
            <a:extLst>
              <a:ext uri="{FF2B5EF4-FFF2-40B4-BE49-F238E27FC236}">
                <a16:creationId xmlns:a16="http://schemas.microsoft.com/office/drawing/2014/main" id="{E602D330-4232-4ED2-A903-87CC74BECA6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290536" y="861516"/>
            <a:ext cx="2093808" cy="370778"/>
          </a:xfrm>
          <a:prstGeom prst="rect">
            <a:avLst/>
          </a:prstGeom>
        </p:spPr>
      </p:pic>
      <p:pic>
        <p:nvPicPr>
          <p:cNvPr id="41" name="Picture 40" descr="Logo&#10;&#10;Description automatically generated">
            <a:extLst>
              <a:ext uri="{FF2B5EF4-FFF2-40B4-BE49-F238E27FC236}">
                <a16:creationId xmlns:a16="http://schemas.microsoft.com/office/drawing/2014/main" id="{8785D808-B573-4A33-9AF4-58F7FAD2DAA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585294" y="737947"/>
            <a:ext cx="1742524" cy="1560837"/>
          </a:xfrm>
          <a:prstGeom prst="rect">
            <a:avLst/>
          </a:prstGeom>
        </p:spPr>
      </p:pic>
      <p:sp>
        <p:nvSpPr>
          <p:cNvPr id="42" name="Text Placeholder 16">
            <a:extLst>
              <a:ext uri="{FF2B5EF4-FFF2-40B4-BE49-F238E27FC236}">
                <a16:creationId xmlns:a16="http://schemas.microsoft.com/office/drawing/2014/main" id="{EDCFB88F-0692-4E1D-8597-5E1F4666FEA3}"/>
              </a:ext>
            </a:extLst>
          </p:cNvPr>
          <p:cNvSpPr>
            <a:spLocks noGrp="1"/>
          </p:cNvSpPr>
          <p:nvPr>
            <p:ph type="body" sz="quarter" idx="14" hasCustomPrompt="1"/>
          </p:nvPr>
        </p:nvSpPr>
        <p:spPr>
          <a:xfrm>
            <a:off x="3230712" y="2725585"/>
            <a:ext cx="2344268" cy="849439"/>
          </a:xfrm>
          <a:prstGeom prst="rect">
            <a:avLst/>
          </a:prstGeom>
        </p:spPr>
        <p:txBody>
          <a:bodyPr anchor="ctr">
            <a:normAutofit/>
          </a:bodyPr>
          <a:lstStyle>
            <a:lvl1pPr marL="0" indent="0" algn="ctr">
              <a:buNone/>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43" name="Text Placeholder 2">
            <a:extLst>
              <a:ext uri="{FF2B5EF4-FFF2-40B4-BE49-F238E27FC236}">
                <a16:creationId xmlns:a16="http://schemas.microsoft.com/office/drawing/2014/main" id="{A6D5C1E8-1D14-4BA2-8302-F77B67666735}"/>
              </a:ext>
            </a:extLst>
          </p:cNvPr>
          <p:cNvSpPr>
            <a:spLocks noGrp="1"/>
          </p:cNvSpPr>
          <p:nvPr>
            <p:ph type="body" sz="quarter" idx="15" hasCustomPrompt="1"/>
          </p:nvPr>
        </p:nvSpPr>
        <p:spPr>
          <a:xfrm>
            <a:off x="570978" y="4654526"/>
            <a:ext cx="2818073" cy="1528624"/>
          </a:xfrm>
          <a:prstGeom prst="rect">
            <a:avLst/>
          </a:prstGeom>
        </p:spPr>
        <p:txBody>
          <a:bodyPr>
            <a:normAutofit/>
          </a:bodyPr>
          <a:lstStyle>
            <a:lvl1pPr marL="0" indent="0" algn="l">
              <a:buNone/>
              <a:defRPr sz="1350">
                <a:solidFill>
                  <a:schemeClr val="bg1"/>
                </a:solidFill>
                <a:latin typeface="Calibri Light" panose="020F0302020204030204" pitchFamily="34" charset="0"/>
                <a:cs typeface="Calibri Light" panose="020F0302020204030204" pitchFamily="34" charset="0"/>
              </a:defRPr>
            </a:lvl1pPr>
          </a:lstStyle>
          <a:p>
            <a:pPr marL="0" indent="0" algn="l">
              <a:buNone/>
            </a:pPr>
            <a:r>
              <a:rPr lang="en-US" sz="1350">
                <a:solidFill>
                  <a:schemeClr val="bg1"/>
                </a:solidFill>
                <a:latin typeface="Calibri Light" panose="020F0302020204030204" pitchFamily="34" charset="0"/>
                <a:ea typeface="Roboto Light"/>
                <a:cs typeface="Calibri Light" panose="020F0302020204030204" pitchFamily="34" charset="0"/>
              </a:rPr>
              <a:t>For more information, please visit our website </a:t>
            </a:r>
            <a:r>
              <a:rPr lang="en-US" sz="1350" b="1">
                <a:solidFill>
                  <a:schemeClr val="bg1"/>
                </a:solidFill>
                <a:latin typeface="Calibri Light" panose="020F0302020204030204" pitchFamily="34" charset="0"/>
                <a:ea typeface="Roboto Light"/>
                <a:cs typeface="Calibri Light" panose="020F0302020204030204" pitchFamily="34" charset="0"/>
              </a:rPr>
              <a:t>www.version1.com </a:t>
            </a:r>
            <a:endParaRPr lang="en-US" sz="1350" b="1">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a:solidFill>
                  <a:schemeClr val="bg1"/>
                </a:solidFill>
                <a:latin typeface="Calibri Light" panose="020F0302020204030204" pitchFamily="34" charset="0"/>
                <a:ea typeface="Roboto Light"/>
                <a:cs typeface="Calibri Light" panose="020F0302020204030204" pitchFamily="34" charset="0"/>
              </a:rPr>
              <a:t>or email us/me/the team at </a:t>
            </a:r>
            <a:endParaRPr lang="en-US" sz="1350">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b="1">
                <a:solidFill>
                  <a:schemeClr val="bg1"/>
                </a:solidFill>
                <a:latin typeface="Calibri Light" panose="020F0302020204030204" pitchFamily="34" charset="0"/>
                <a:ea typeface="Roboto Light"/>
                <a:cs typeface="Calibri Light" panose="020F0302020204030204" pitchFamily="34" charset="0"/>
              </a:rPr>
              <a:t>xxxx@version1.com</a:t>
            </a:r>
          </a:p>
        </p:txBody>
      </p:sp>
    </p:spTree>
    <p:extLst>
      <p:ext uri="{BB962C8B-B14F-4D97-AF65-F5344CB8AC3E}">
        <p14:creationId xmlns:p14="http://schemas.microsoft.com/office/powerpoint/2010/main" val="3052313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36000" cy="706438"/>
          </a:xfrm>
        </p:spPr>
        <p:txBody>
          <a:bodyPr/>
          <a:lstStyle/>
          <a:p>
            <a:r>
              <a:rPr lang="en-US"/>
              <a:t>Click to edit Master title style</a:t>
            </a:r>
            <a:endParaRPr lang="en-IE"/>
          </a:p>
        </p:txBody>
      </p:sp>
      <p:sp>
        <p:nvSpPr>
          <p:cNvPr id="3" name="Table Placeholder 2"/>
          <p:cNvSpPr>
            <a:spLocks noGrp="1"/>
          </p:cNvSpPr>
          <p:nvPr>
            <p:ph type="tbl" idx="1"/>
          </p:nvPr>
        </p:nvSpPr>
        <p:spPr>
          <a:xfrm>
            <a:off x="250825" y="1052513"/>
            <a:ext cx="8642350" cy="4681537"/>
          </a:xfrm>
        </p:spPr>
        <p:txBody>
          <a:bodyPr/>
          <a:lstStyle/>
          <a:p>
            <a:pPr lvl="0"/>
            <a:endParaRPr lang="en-IE" noProof="0" dirty="0"/>
          </a:p>
        </p:txBody>
      </p:sp>
      <p:sp>
        <p:nvSpPr>
          <p:cNvPr id="4" name="Rectangle 5"/>
          <p:cNvSpPr>
            <a:spLocks noGrp="1" noChangeArrowheads="1"/>
          </p:cNvSpPr>
          <p:nvPr>
            <p:ph type="dt" sz="half" idx="10"/>
          </p:nvPr>
        </p:nvSpPr>
        <p:spPr>
          <a:ln/>
        </p:spPr>
        <p:txBody>
          <a:bodyPr/>
          <a:lstStyle>
            <a:lvl1pPr>
              <a:defRPr/>
            </a:lvl1pPr>
          </a:lstStyle>
          <a:p>
            <a:pPr>
              <a:defRPr/>
            </a:pPr>
            <a:fld id="{BEB83CFD-DE15-43C3-A9E1-B4AFB67CF32C}"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91CD30D-2F2A-47A2-8612-FF57548494AB}"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6927650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A1FE-70E2-4EEB-AADB-B5C93366C7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C93C34D-D66D-497C-AA9E-B360C8D38C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718E2CF-1DCD-4372-8C9A-E5C2D69BAFA8}"/>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BCFAE65E-E1F6-4F6C-9829-B187AFD01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30811-0FFF-4553-A243-7394729C78EC}"/>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0856576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9C12-9F8B-43C9-B84E-80860D4C5D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B69869-9913-49F3-8670-C3444F3D23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FAD96F-66D5-4816-878F-491F41CCB9E5}"/>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E6D1377F-A857-44AD-BD7B-989D2C494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4AD99-5F7F-4951-9074-83761E46A709}"/>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25706207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2EC7-59E7-41C6-B0D7-DD813923D6D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655037-4B57-42F2-9B69-A0E014D4DC7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41739-F7BE-4C6A-ABD7-224A3C9F9E32}"/>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F339DC8F-C9C5-4244-B2C7-BFB053E4C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F3C9A-CB4C-4E84-A463-E15DDA266431}"/>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22207219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B6FE-B0E2-4EC8-A07A-AA67DB4CA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E77C1-9DDB-44D3-9183-1C9948D7C2C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B7D00C-1088-46EA-90C1-6C207B285A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EC49EB-6110-4155-A407-DA6A519281AD}"/>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6" name="Footer Placeholder 5">
            <a:extLst>
              <a:ext uri="{FF2B5EF4-FFF2-40B4-BE49-F238E27FC236}">
                <a16:creationId xmlns:a16="http://schemas.microsoft.com/office/drawing/2014/main" id="{1ED5F323-F512-4795-8A20-1BBBDDBF6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7F9ED-61F3-499C-B244-DA8166B61425}"/>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4967684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C1C2-A923-4AA1-A83E-726F36DCED2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74DA0-F2C3-4803-BA7F-0B5A9A6A18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A62BD-C9CE-42EC-81A8-FFAF215B6F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273071-3C3A-461A-80DC-B03EDF4F4A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76A58-48DC-4ABF-ADAD-D5871C7825A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BB1018-8906-4BF7-B721-B55780E5FA6A}"/>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8" name="Footer Placeholder 7">
            <a:extLst>
              <a:ext uri="{FF2B5EF4-FFF2-40B4-BE49-F238E27FC236}">
                <a16:creationId xmlns:a16="http://schemas.microsoft.com/office/drawing/2014/main" id="{D653992A-7FB7-424A-9DD6-FB9AEAB78B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555394-52F1-4C5D-A9ED-AEDBDA42A8DF}"/>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40325106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5C95-81AC-4F2C-ADE9-AF77C38271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6EA5E2-BE39-40D8-BFCB-06816D2832A2}"/>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4" name="Footer Placeholder 3">
            <a:extLst>
              <a:ext uri="{FF2B5EF4-FFF2-40B4-BE49-F238E27FC236}">
                <a16:creationId xmlns:a16="http://schemas.microsoft.com/office/drawing/2014/main" id="{CFE7BA93-8842-4686-A437-CC2D3FA689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B858C0-A2E5-45B5-BD62-35AF19093B0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7115526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F2A49-BF1C-48C7-BEC4-F18452DF27F4}"/>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3" name="Footer Placeholder 2">
            <a:extLst>
              <a:ext uri="{FF2B5EF4-FFF2-40B4-BE49-F238E27FC236}">
                <a16:creationId xmlns:a16="http://schemas.microsoft.com/office/drawing/2014/main" id="{F30D880D-7F5C-4D8A-A2D2-6837272829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B53CE9-6F74-419D-8C9B-B42203A8833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4261935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2028-8382-41CC-BDBB-A51D61CBC91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FAFFF3-7B09-4E9E-8AC7-A739F318470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8CE2E6-3910-4262-BF07-5F160B5ACB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FB3A93-9DEB-4108-AA3C-29B9BB3E7B43}"/>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6" name="Footer Placeholder 5">
            <a:extLst>
              <a:ext uri="{FF2B5EF4-FFF2-40B4-BE49-F238E27FC236}">
                <a16:creationId xmlns:a16="http://schemas.microsoft.com/office/drawing/2014/main" id="{06FDDA5C-EF38-47CA-B2EF-FA0E8A3CB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914AA-A5B0-4359-81D2-DF57326E0A5A}"/>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3068551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A8E9-6672-44CE-A3C6-B524E2A3C09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DC88C1-88CD-4BAA-AA2F-B8F2ABE7D8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E7930E30-1DF8-4B3F-8B41-A3A0765B7F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279063-B7EC-4150-8A33-DE8289E6F1E2}"/>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6" name="Footer Placeholder 5">
            <a:extLst>
              <a:ext uri="{FF2B5EF4-FFF2-40B4-BE49-F238E27FC236}">
                <a16:creationId xmlns:a16="http://schemas.microsoft.com/office/drawing/2014/main" id="{269CFFB0-DA2F-4DC2-A8BB-A3C6EE2759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CE4AB-1C96-4363-8D02-167AFE0DACCE}"/>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248334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25E4-DBA7-4716-8F08-700C077C38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EF069-6A86-44E0-8F51-A69AE4423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F90996-2987-4427-BCB7-92FF3B5B91B6}"/>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ED022C9C-2DA0-4E99-9846-068248D89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01471-770C-4874-82F9-747706F03FC8}"/>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141123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36000" cy="706438"/>
          </a:xfrm>
        </p:spPr>
        <p:txBody>
          <a:bodyPr/>
          <a:lstStyle/>
          <a:p>
            <a:r>
              <a:rPr lang="en-US"/>
              <a:t>Click to edit Master title style</a:t>
            </a:r>
            <a:endParaRPr lang="en-IE"/>
          </a:p>
        </p:txBody>
      </p:sp>
      <p:sp>
        <p:nvSpPr>
          <p:cNvPr id="3" name="Text Placeholder 2"/>
          <p:cNvSpPr>
            <a:spLocks noGrp="1"/>
          </p:cNvSpPr>
          <p:nvPr>
            <p:ph type="body" sz="half" idx="1"/>
          </p:nvPr>
        </p:nvSpPr>
        <p:spPr>
          <a:xfrm>
            <a:off x="250825" y="1052513"/>
            <a:ext cx="4244975"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052513"/>
            <a:ext cx="4244975"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468688"/>
            <a:ext cx="4244975"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5"/>
          <p:cNvSpPr>
            <a:spLocks noGrp="1" noChangeArrowheads="1"/>
          </p:cNvSpPr>
          <p:nvPr>
            <p:ph type="dt" sz="half" idx="10"/>
          </p:nvPr>
        </p:nvSpPr>
        <p:spPr>
          <a:ln/>
        </p:spPr>
        <p:txBody>
          <a:bodyPr/>
          <a:lstStyle>
            <a:lvl1pPr>
              <a:defRPr/>
            </a:lvl1pPr>
          </a:lstStyle>
          <a:p>
            <a:pPr>
              <a:defRPr/>
            </a:pPr>
            <a:fld id="{ED30B2A6-AC0C-4EF0-8D46-CA19E03B6C1C}" type="datetime3">
              <a:rPr lang="en-US" smtClean="0">
                <a:solidFill>
                  <a:srgbClr val="000099"/>
                </a:solidFill>
              </a:rPr>
              <a:pPr>
                <a:defRPr/>
              </a:pPr>
              <a:t>26 September 2023</a:t>
            </a:fld>
            <a:endParaRPr lang="en-IE" dirty="0">
              <a:solidFill>
                <a:srgbClr val="000099"/>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8"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474FF9AC-4C54-44B2-A0AD-2A9974160FB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014623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A98146-20A3-4C8D-A4E9-866EB7FFCD8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8BE3CC-2E4A-4C2E-8BB9-B4805AB10D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DA0F77-E801-452F-B2C0-45F31D33A345}"/>
              </a:ext>
            </a:extLst>
          </p:cNvPr>
          <p:cNvSpPr>
            <a:spLocks noGrp="1"/>
          </p:cNvSpPr>
          <p:nvPr>
            <p:ph type="dt" sz="half" idx="10"/>
          </p:nvPr>
        </p:nvSpPr>
        <p:spPr/>
        <p:txBody>
          <a:body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C7D7F2A2-C1FF-42A2-87ED-D5858D3F8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793F64-E905-4CF7-BA8F-D8F284D892D7}"/>
              </a:ext>
            </a:extLst>
          </p:cNvPr>
          <p:cNvSpPr>
            <a:spLocks noGrp="1"/>
          </p:cNvSpPr>
          <p:nvPr>
            <p:ph type="sldNum" sz="quarter" idx="12"/>
          </p:nvPr>
        </p:nvSpPr>
        <p:spPr/>
        <p:txBody>
          <a:bodyPr/>
          <a:lstStyle/>
          <a:p>
            <a:fld id="{ED9B3413-F168-488D-B534-463C30B87200}" type="slidenum">
              <a:rPr lang="en-GB" smtClean="0"/>
              <a:t>‹#›</a:t>
            </a:fld>
            <a:endParaRPr lang="en-GB"/>
          </a:p>
        </p:txBody>
      </p:sp>
    </p:spTree>
    <p:extLst>
      <p:ext uri="{BB962C8B-B14F-4D97-AF65-F5344CB8AC3E}">
        <p14:creationId xmlns:p14="http://schemas.microsoft.com/office/powerpoint/2010/main" val="25755423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Grey 2 column">
    <p:spTree>
      <p:nvGrpSpPr>
        <p:cNvPr id="1" name=""/>
        <p:cNvGrpSpPr/>
        <p:nvPr/>
      </p:nvGrpSpPr>
      <p:grpSpPr>
        <a:xfrm>
          <a:off x="0" y="0"/>
          <a:ext cx="0" cy="0"/>
          <a:chOff x="0" y="0"/>
          <a:chExt cx="0" cy="0"/>
        </a:xfrm>
      </p:grpSpPr>
      <p:pic>
        <p:nvPicPr>
          <p:cNvPr id="3" name="Picture 2" descr="CRU_Powerpoint_BG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12804"/>
          <a:stretch/>
        </p:blipFill>
        <p:spPr>
          <a:xfrm>
            <a:off x="8123" y="4"/>
            <a:ext cx="9135879" cy="5979885"/>
          </a:xfrm>
          <a:prstGeom prst="rect">
            <a:avLst/>
          </a:prstGeom>
        </p:spPr>
      </p:pic>
      <p:sp>
        <p:nvSpPr>
          <p:cNvPr id="2" name="Title 1"/>
          <p:cNvSpPr>
            <a:spLocks noGrp="1"/>
          </p:cNvSpPr>
          <p:nvPr>
            <p:ph type="title" hasCustomPrompt="1"/>
          </p:nvPr>
        </p:nvSpPr>
        <p:spPr>
          <a:xfrm>
            <a:off x="487051" y="275593"/>
            <a:ext cx="8168000" cy="590267"/>
          </a:xfrm>
          <a:prstGeom prst="rect">
            <a:avLst/>
          </a:prstGeom>
        </p:spPr>
        <p:txBody>
          <a:bodyPr/>
          <a:lstStyle>
            <a:lvl1pPr>
              <a:defRPr sz="1800" baseline="0"/>
            </a:lvl1pPr>
          </a:lstStyle>
          <a:p>
            <a:r>
              <a:rPr lang="en-US"/>
              <a:t>Title goes here, grey 2 columns</a:t>
            </a:r>
          </a:p>
        </p:txBody>
      </p:sp>
      <p:sp>
        <p:nvSpPr>
          <p:cNvPr id="6" name="Slide Number Placeholder 5"/>
          <p:cNvSpPr>
            <a:spLocks noGrp="1"/>
          </p:cNvSpPr>
          <p:nvPr>
            <p:ph type="sldNum" sz="quarter" idx="12"/>
          </p:nvPr>
        </p:nvSpPr>
        <p:spPr>
          <a:xfrm>
            <a:off x="7723469" y="6346148"/>
            <a:ext cx="1184877" cy="217776"/>
          </a:xfrm>
          <a:prstGeom prst="rect">
            <a:avLst/>
          </a:prstGeom>
        </p:spPr>
        <p:txBody>
          <a:bodyPr/>
          <a:lstStyle>
            <a:lvl1pPr algn="r">
              <a:defRPr sz="825">
                <a:solidFill>
                  <a:schemeClr val="tx1">
                    <a:lumMod val="50000"/>
                    <a:lumOff val="50000"/>
                  </a:schemeClr>
                </a:solidFill>
              </a:defRPr>
            </a:lvl1pPr>
          </a:lstStyle>
          <a:p>
            <a:fld id="{7BE88168-9E77-4074-BAD8-651D5DA5F2F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4" name="Text Placeholder 3"/>
          <p:cNvSpPr>
            <a:spLocks noGrp="1"/>
          </p:cNvSpPr>
          <p:nvPr>
            <p:ph type="body" sz="quarter" idx="16" hasCustomPrompt="1"/>
          </p:nvPr>
        </p:nvSpPr>
        <p:spPr>
          <a:xfrm>
            <a:off x="487051" y="761527"/>
            <a:ext cx="8168000" cy="496381"/>
          </a:xfrm>
          <a:prstGeom prst="rect">
            <a:avLst/>
          </a:prstGeom>
        </p:spPr>
        <p:txBody>
          <a:bodyPr/>
          <a:lstStyle>
            <a:lvl1pPr marL="0" indent="0">
              <a:buNone/>
              <a:defRPr sz="1350" baseline="0">
                <a:solidFill>
                  <a:srgbClr val="F26522"/>
                </a:solidFill>
                <a:latin typeface="+mj-lt"/>
              </a:defRPr>
            </a:lvl1pPr>
          </a:lstStyle>
          <a:p>
            <a:pPr lvl="0"/>
            <a:r>
              <a:rPr lang="en-US" err="1"/>
              <a:t>Subheader</a:t>
            </a:r>
            <a:r>
              <a:rPr lang="en-US"/>
              <a:t> goes here</a:t>
            </a:r>
          </a:p>
        </p:txBody>
      </p:sp>
      <p:sp>
        <p:nvSpPr>
          <p:cNvPr id="10" name="Text Placeholder 4"/>
          <p:cNvSpPr>
            <a:spLocks noGrp="1"/>
          </p:cNvSpPr>
          <p:nvPr>
            <p:ph type="body" sz="quarter" idx="19" hasCustomPrompt="1"/>
          </p:nvPr>
        </p:nvSpPr>
        <p:spPr>
          <a:xfrm>
            <a:off x="493257" y="1570971"/>
            <a:ext cx="3960000" cy="4012192"/>
          </a:xfrm>
          <a:prstGeom prst="rect">
            <a:avLst/>
          </a:prstGeom>
        </p:spPr>
        <p:txBody>
          <a:bodyPr/>
          <a:lstStyle>
            <a:lvl1pPr marL="128588" indent="-128588">
              <a:spcBef>
                <a:spcPts val="300"/>
              </a:spcBef>
              <a:spcAft>
                <a:spcPts val="150"/>
              </a:spcAft>
              <a:buClr>
                <a:srgbClr val="F26522"/>
              </a:buClr>
              <a:buSzPct val="120000"/>
              <a:buFont typeface="Wingdings" charset="2"/>
              <a:buChar char="§"/>
              <a:defRPr/>
            </a:lvl1pPr>
            <a:lvl2pPr marL="261938" indent="-128588">
              <a:spcAft>
                <a:spcPts val="150"/>
              </a:spcAft>
              <a:buClr>
                <a:srgbClr val="F26522"/>
              </a:buClr>
              <a:buFont typeface="Arial" panose="020B0604020202020204" pitchFamily="34" charset="0"/>
              <a:buChar char="•"/>
              <a:defRPr/>
            </a:lvl2pPr>
            <a:lvl3pPr marL="400050" indent="-128588">
              <a:spcBef>
                <a:spcPts val="0"/>
              </a:spcBef>
              <a:spcAft>
                <a:spcPts val="150"/>
              </a:spcAft>
              <a:buClr>
                <a:srgbClr val="F26522"/>
              </a:buClr>
              <a:buSzPct val="100000"/>
              <a:buFont typeface="Calibri"/>
              <a:buChar char="►"/>
              <a:defRPr/>
            </a:lvl3pPr>
          </a:lstStyle>
          <a:p>
            <a:r>
              <a:rPr lang="en-US"/>
              <a:t>Type text here</a:t>
            </a:r>
          </a:p>
          <a:p>
            <a:pPr lvl="1"/>
            <a:endParaRPr lang="en-US"/>
          </a:p>
          <a:p>
            <a:pPr lvl="2"/>
            <a:endParaRPr lang="en-US"/>
          </a:p>
        </p:txBody>
      </p:sp>
      <p:sp>
        <p:nvSpPr>
          <p:cNvPr id="12" name="Text Placeholder 4"/>
          <p:cNvSpPr>
            <a:spLocks noGrp="1"/>
          </p:cNvSpPr>
          <p:nvPr>
            <p:ph type="body" sz="quarter" idx="20" hasCustomPrompt="1"/>
          </p:nvPr>
        </p:nvSpPr>
        <p:spPr>
          <a:xfrm>
            <a:off x="4680629" y="1570971"/>
            <a:ext cx="3960000" cy="4012192"/>
          </a:xfrm>
          <a:prstGeom prst="rect">
            <a:avLst/>
          </a:prstGeom>
        </p:spPr>
        <p:txBody>
          <a:bodyPr/>
          <a:lstStyle>
            <a:lvl1pPr marL="128588" indent="-128588">
              <a:spcBef>
                <a:spcPts val="300"/>
              </a:spcBef>
              <a:spcAft>
                <a:spcPts val="150"/>
              </a:spcAft>
              <a:buClr>
                <a:srgbClr val="F26522"/>
              </a:buClr>
              <a:buSzPct val="120000"/>
              <a:buFont typeface="Wingdings" charset="2"/>
              <a:buChar char="§"/>
              <a:defRPr/>
            </a:lvl1pPr>
            <a:lvl2pPr marL="261938" indent="-128588">
              <a:spcAft>
                <a:spcPts val="150"/>
              </a:spcAft>
              <a:buClr>
                <a:srgbClr val="F26522"/>
              </a:buClr>
              <a:buFont typeface="Arial" panose="020B0604020202020204" pitchFamily="34" charset="0"/>
              <a:buChar char="•"/>
              <a:defRPr/>
            </a:lvl2pPr>
            <a:lvl3pPr marL="400050" indent="-128588">
              <a:spcBef>
                <a:spcPts val="0"/>
              </a:spcBef>
              <a:spcAft>
                <a:spcPts val="150"/>
              </a:spcAft>
              <a:buClr>
                <a:srgbClr val="F26522"/>
              </a:buClr>
              <a:buSzPct val="100000"/>
              <a:buFont typeface="Calibri"/>
              <a:buChar char="►"/>
              <a:defRPr/>
            </a:lvl3pPr>
          </a:lstStyle>
          <a:p>
            <a:r>
              <a:rPr lang="en-US"/>
              <a:t>Type text here</a:t>
            </a:r>
          </a:p>
          <a:p>
            <a:pPr lvl="1"/>
            <a:endParaRPr lang="en-US"/>
          </a:p>
          <a:p>
            <a:pPr lvl="2"/>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9" y="6164839"/>
            <a:ext cx="1500613" cy="45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5869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2C46D164-705B-41FB-84CC-645E1CB2AE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8979" y="1537981"/>
            <a:ext cx="2513834" cy="920399"/>
          </a:xfrm>
          <a:prstGeom prst="rect">
            <a:avLst/>
          </a:prstGeom>
        </p:spPr>
      </p:pic>
      <p:pic>
        <p:nvPicPr>
          <p:cNvPr id="7" name="Graphic 6">
            <a:extLst>
              <a:ext uri="{FF2B5EF4-FFF2-40B4-BE49-F238E27FC236}">
                <a16:creationId xmlns:a16="http://schemas.microsoft.com/office/drawing/2014/main" id="{61ADA729-D3B0-444E-98D0-7565676C839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9589" t="7769" r="32862" b="9869"/>
          <a:stretch>
            <a:fillRect/>
          </a:stretch>
        </p:blipFill>
        <p:spPr>
          <a:xfrm rot="10800000">
            <a:off x="4275417" y="399950"/>
            <a:ext cx="2197442" cy="288491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8" name="Graphic 7">
            <a:extLst>
              <a:ext uri="{FF2B5EF4-FFF2-40B4-BE49-F238E27FC236}">
                <a16:creationId xmlns:a16="http://schemas.microsoft.com/office/drawing/2014/main" id="{75AEFFDD-6AAC-4374-88F1-F7F990A195FF}"/>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29589" t="7769" r="32862" b="9869"/>
          <a:stretch>
            <a:fillRect/>
          </a:stretch>
        </p:blipFill>
        <p:spPr>
          <a:xfrm rot="10800000">
            <a:off x="6020164" y="2174413"/>
            <a:ext cx="3262853" cy="4283639"/>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0" name="Graphic 9">
            <a:extLst>
              <a:ext uri="{FF2B5EF4-FFF2-40B4-BE49-F238E27FC236}">
                <a16:creationId xmlns:a16="http://schemas.microsoft.com/office/drawing/2014/main" id="{C4EE44A9-805D-42ED-BB6F-E0BE24800C0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974078" y="4142536"/>
            <a:ext cx="1984892" cy="624873"/>
          </a:xfrm>
          <a:prstGeom prst="rect">
            <a:avLst/>
          </a:prstGeom>
        </p:spPr>
      </p:pic>
      <p:sp>
        <p:nvSpPr>
          <p:cNvPr id="11" name="Text Placeholder 1">
            <a:extLst>
              <a:ext uri="{FF2B5EF4-FFF2-40B4-BE49-F238E27FC236}">
                <a16:creationId xmlns:a16="http://schemas.microsoft.com/office/drawing/2014/main" id="{7F87EBB7-730F-4E9C-9D87-0B5CF04FC25C}"/>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12" name="Text Placeholder 3">
            <a:extLst>
              <a:ext uri="{FF2B5EF4-FFF2-40B4-BE49-F238E27FC236}">
                <a16:creationId xmlns:a16="http://schemas.microsoft.com/office/drawing/2014/main" id="{C5C4CA57-70E9-46A4-8E5D-519E74059CF9}"/>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Date:</a:t>
            </a:r>
          </a:p>
        </p:txBody>
      </p:sp>
      <p:sp>
        <p:nvSpPr>
          <p:cNvPr id="13" name="Text Placeholder 5">
            <a:extLst>
              <a:ext uri="{FF2B5EF4-FFF2-40B4-BE49-F238E27FC236}">
                <a16:creationId xmlns:a16="http://schemas.microsoft.com/office/drawing/2014/main" id="{07C9E296-61F8-470A-AC75-2B1E78F9FDD6}"/>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rgbClr val="113037"/>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15" name="Rectangle: Rounded Corners 14">
            <a:extLst>
              <a:ext uri="{FF2B5EF4-FFF2-40B4-BE49-F238E27FC236}">
                <a16:creationId xmlns:a16="http://schemas.microsoft.com/office/drawing/2014/main" id="{6E5CCD07-1069-4684-90F2-5F58F4372FB1}"/>
              </a:ext>
            </a:extLst>
          </p:cNvPr>
          <p:cNvSpPr/>
          <p:nvPr userDrawn="1"/>
        </p:nvSpPr>
        <p:spPr>
          <a:xfrm>
            <a:off x="798979" y="2914389"/>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47783BA0-1130-42EC-8028-AD26C479ACF2}"/>
              </a:ext>
            </a:extLst>
          </p:cNvPr>
          <p:cNvSpPr>
            <a:spLocks noGrp="1"/>
          </p:cNvSpPr>
          <p:nvPr>
            <p:ph type="title" hasCustomPrompt="1"/>
          </p:nvPr>
        </p:nvSpPr>
        <p:spPr>
          <a:xfrm>
            <a:off x="1366630" y="2824666"/>
            <a:ext cx="2615192" cy="920399"/>
          </a:xfrm>
        </p:spPr>
        <p:txBody>
          <a:bodyPr/>
          <a:lstStyle>
            <a:lvl1pPr>
              <a:defRPr/>
            </a:lvl1pPr>
          </a:lstStyle>
          <a:p>
            <a:r>
              <a:rPr lang="en-US"/>
              <a:t>Insert Title</a:t>
            </a:r>
            <a:endParaRPr lang="en-GB"/>
          </a:p>
        </p:txBody>
      </p:sp>
      <p:sp>
        <p:nvSpPr>
          <p:cNvPr id="6" name="Text Placeholder 5">
            <a:extLst>
              <a:ext uri="{FF2B5EF4-FFF2-40B4-BE49-F238E27FC236}">
                <a16:creationId xmlns:a16="http://schemas.microsoft.com/office/drawing/2014/main" id="{521F768E-D01C-47EC-99C5-0D25D8F5F5FB}"/>
              </a:ext>
            </a:extLst>
          </p:cNvPr>
          <p:cNvSpPr>
            <a:spLocks noGrp="1"/>
          </p:cNvSpPr>
          <p:nvPr>
            <p:ph type="body" sz="quarter" idx="10" hasCustomPrompt="1"/>
          </p:nvPr>
        </p:nvSpPr>
        <p:spPr>
          <a:xfrm>
            <a:off x="1366837" y="3744914"/>
            <a:ext cx="2615192" cy="388937"/>
          </a:xfrm>
        </p:spPr>
        <p:txBody>
          <a:bodyPr>
            <a:normAutofit/>
          </a:bodyPr>
          <a:lstStyle>
            <a:lvl1pPr marL="0" indent="0">
              <a:buNone/>
              <a:defRPr sz="1350" b="1">
                <a:solidFill>
                  <a:schemeClr val="tx2"/>
                </a:solidFill>
                <a:latin typeface="+mj-lt"/>
              </a:defRPr>
            </a:lvl1pPr>
          </a:lstStyle>
          <a:p>
            <a:pPr lvl="0"/>
            <a:r>
              <a:rPr lang="en-GB"/>
              <a:t>Subtitle</a:t>
            </a:r>
          </a:p>
        </p:txBody>
      </p:sp>
      <p:sp>
        <p:nvSpPr>
          <p:cNvPr id="14" name="Text Placeholder 5">
            <a:extLst>
              <a:ext uri="{FF2B5EF4-FFF2-40B4-BE49-F238E27FC236}">
                <a16:creationId xmlns:a16="http://schemas.microsoft.com/office/drawing/2014/main" id="{200E7B20-8AC3-443B-8ABF-E81082989B20}"/>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16" name="Text Placeholder 5">
            <a:extLst>
              <a:ext uri="{FF2B5EF4-FFF2-40B4-BE49-F238E27FC236}">
                <a16:creationId xmlns:a16="http://schemas.microsoft.com/office/drawing/2014/main" id="{B20AB16B-7B72-483E-BC1D-E420A1A62A7E}"/>
              </a:ext>
            </a:extLst>
          </p:cNvPr>
          <p:cNvSpPr>
            <a:spLocks noGrp="1"/>
          </p:cNvSpPr>
          <p:nvPr>
            <p:ph type="body" sz="quarter" idx="16" hasCustomPrompt="1"/>
          </p:nvPr>
        </p:nvSpPr>
        <p:spPr>
          <a:xfrm>
            <a:off x="1184657" y="4962473"/>
            <a:ext cx="2797373"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17" name="Text Placeholder 5">
            <a:extLst>
              <a:ext uri="{FF2B5EF4-FFF2-40B4-BE49-F238E27FC236}">
                <a16:creationId xmlns:a16="http://schemas.microsoft.com/office/drawing/2014/main" id="{3E8DB102-9CDB-469A-8110-7E06574358CC}"/>
              </a:ext>
            </a:extLst>
          </p:cNvPr>
          <p:cNvSpPr>
            <a:spLocks noGrp="1"/>
          </p:cNvSpPr>
          <p:nvPr>
            <p:ph type="body" sz="quarter" idx="17" hasCustomPrompt="1"/>
          </p:nvPr>
        </p:nvSpPr>
        <p:spPr>
          <a:xfrm>
            <a:off x="2323766" y="5310082"/>
            <a:ext cx="1658265" cy="329517"/>
          </a:xfrm>
        </p:spPr>
        <p:txBody>
          <a:bodyPr>
            <a:normAutofit/>
          </a:bodyPr>
          <a:lstStyle>
            <a:lvl1pPr marL="0" indent="0">
              <a:buNone/>
              <a:defRPr sz="1200" b="0">
                <a:solidFill>
                  <a:schemeClr val="tx2"/>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18" name="Picture Placeholder 27">
            <a:extLst>
              <a:ext uri="{FF2B5EF4-FFF2-40B4-BE49-F238E27FC236}">
                <a16:creationId xmlns:a16="http://schemas.microsoft.com/office/drawing/2014/main" id="{E41D58C1-1CD3-4478-81B7-87F4D2A03FAA}"/>
              </a:ext>
            </a:extLst>
          </p:cNvPr>
          <p:cNvSpPr>
            <a:spLocks noGrp="1"/>
          </p:cNvSpPr>
          <p:nvPr>
            <p:ph type="pic" sz="quarter" idx="18"/>
          </p:nvPr>
        </p:nvSpPr>
        <p:spPr>
          <a:xfrm>
            <a:off x="5031261" y="1395244"/>
            <a:ext cx="2883196" cy="377924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5560514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6" name="Picture 5" descr="A person sitting on a couch&#10;&#10;Description automatically generated with medium confidence">
            <a:extLst>
              <a:ext uri="{FF2B5EF4-FFF2-40B4-BE49-F238E27FC236}">
                <a16:creationId xmlns:a16="http://schemas.microsoft.com/office/drawing/2014/main" id="{335B1419-C4DF-4D7A-934B-2489F64F08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 t="3667" r="-1" b="12563"/>
          <a:stretch/>
        </p:blipFill>
        <p:spPr>
          <a:xfrm>
            <a:off x="0" y="0"/>
            <a:ext cx="9153144" cy="6864402"/>
          </a:xfrm>
          <a:prstGeom prst="rect">
            <a:avLst/>
          </a:prstGeom>
        </p:spPr>
      </p:pic>
      <p:sp>
        <p:nvSpPr>
          <p:cNvPr id="8" name="Rectangle 7">
            <a:extLst>
              <a:ext uri="{FF2B5EF4-FFF2-40B4-BE49-F238E27FC236}">
                <a16:creationId xmlns:a16="http://schemas.microsoft.com/office/drawing/2014/main" id="{ACC0CBBC-829D-4A07-872C-6E6515FE9CBD}"/>
              </a:ext>
            </a:extLst>
          </p:cNvPr>
          <p:cNvSpPr/>
          <p:nvPr userDrawn="1"/>
        </p:nvSpPr>
        <p:spPr>
          <a:xfrm flipH="1" flipV="1">
            <a:off x="1" y="-2330"/>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descr="A black and white logo&#10;&#10;Description automatically generated with low confidence">
            <a:extLst>
              <a:ext uri="{FF2B5EF4-FFF2-40B4-BE49-F238E27FC236}">
                <a16:creationId xmlns:a16="http://schemas.microsoft.com/office/drawing/2014/main" id="{F1A88609-0201-4159-8FB5-789713FF07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0552" y="1396106"/>
            <a:ext cx="1671894" cy="612136"/>
          </a:xfrm>
          <a:prstGeom prst="rect">
            <a:avLst/>
          </a:prstGeom>
        </p:spPr>
      </p:pic>
      <p:sp>
        <p:nvSpPr>
          <p:cNvPr id="13" name="Text Placeholder 1">
            <a:extLst>
              <a:ext uri="{FF2B5EF4-FFF2-40B4-BE49-F238E27FC236}">
                <a16:creationId xmlns:a16="http://schemas.microsoft.com/office/drawing/2014/main" id="{9F1E2844-75C0-43FE-8548-28C0619A556E}"/>
              </a:ext>
            </a:extLst>
          </p:cNvPr>
          <p:cNvSpPr txBox="1">
            <a:spLocks/>
          </p:cNvSpPr>
          <p:nvPr userDrawn="1"/>
        </p:nvSpPr>
        <p:spPr>
          <a:xfrm>
            <a:off x="749300" y="5384069"/>
            <a:ext cx="1626395"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chemeClr val="bg1"/>
                </a:solidFill>
                <a:latin typeface="Roboto" panose="02000000000000000000" pitchFamily="2" charset="0"/>
                <a:ea typeface="Roboto" panose="02000000000000000000" pitchFamily="2" charset="0"/>
                <a:cs typeface="Roboto" panose="02000000000000000000" pitchFamily="2" charset="0"/>
              </a:rPr>
              <a:t>Company Classification:</a:t>
            </a:r>
          </a:p>
        </p:txBody>
      </p:sp>
      <p:sp>
        <p:nvSpPr>
          <p:cNvPr id="14" name="Text Placeholder 3">
            <a:extLst>
              <a:ext uri="{FF2B5EF4-FFF2-40B4-BE49-F238E27FC236}">
                <a16:creationId xmlns:a16="http://schemas.microsoft.com/office/drawing/2014/main" id="{031264B4-0742-413B-B4E2-DAE288C6A82B}"/>
              </a:ext>
            </a:extLst>
          </p:cNvPr>
          <p:cNvSpPr txBox="1">
            <a:spLocks/>
          </p:cNvSpPr>
          <p:nvPr userDrawn="1"/>
        </p:nvSpPr>
        <p:spPr>
          <a:xfrm>
            <a:off x="759884" y="5017836"/>
            <a:ext cx="984494" cy="302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chemeClr val="bg1"/>
                </a:solidFill>
                <a:latin typeface="Roboto" panose="02000000000000000000" pitchFamily="2" charset="0"/>
                <a:ea typeface="Roboto" panose="02000000000000000000" pitchFamily="2" charset="0"/>
                <a:cs typeface="Roboto" panose="02000000000000000000" pitchFamily="2" charset="0"/>
              </a:rPr>
              <a:t>Date:</a:t>
            </a:r>
          </a:p>
        </p:txBody>
      </p:sp>
      <p:sp>
        <p:nvSpPr>
          <p:cNvPr id="15" name="Text Placeholder 5">
            <a:extLst>
              <a:ext uri="{FF2B5EF4-FFF2-40B4-BE49-F238E27FC236}">
                <a16:creationId xmlns:a16="http://schemas.microsoft.com/office/drawing/2014/main" id="{61F6192E-0E76-4AE3-AD6C-6F37BD17C11C}"/>
              </a:ext>
            </a:extLst>
          </p:cNvPr>
          <p:cNvSpPr txBox="1">
            <a:spLocks/>
          </p:cNvSpPr>
          <p:nvPr userDrawn="1"/>
        </p:nvSpPr>
        <p:spPr>
          <a:xfrm>
            <a:off x="749301" y="4651603"/>
            <a:ext cx="984494" cy="30218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50" b="1">
                <a:solidFill>
                  <a:schemeClr val="bg1"/>
                </a:solidFill>
                <a:latin typeface="Roboto" panose="02000000000000000000" pitchFamily="2" charset="0"/>
                <a:ea typeface="Roboto" panose="02000000000000000000" pitchFamily="2" charset="0"/>
                <a:cs typeface="Roboto" panose="02000000000000000000" pitchFamily="2" charset="0"/>
              </a:rPr>
              <a:t>Presented By:  </a:t>
            </a:r>
          </a:p>
        </p:txBody>
      </p:sp>
      <p:sp>
        <p:nvSpPr>
          <p:cNvPr id="17" name="Rectangle: Rounded Corners 16">
            <a:extLst>
              <a:ext uri="{FF2B5EF4-FFF2-40B4-BE49-F238E27FC236}">
                <a16:creationId xmlns:a16="http://schemas.microsoft.com/office/drawing/2014/main" id="{FE5B1CBB-AE66-4DF2-9515-6113B8AA622B}"/>
              </a:ext>
            </a:extLst>
          </p:cNvPr>
          <p:cNvSpPr/>
          <p:nvPr userDrawn="1"/>
        </p:nvSpPr>
        <p:spPr>
          <a:xfrm>
            <a:off x="801664" y="2884300"/>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Title 1">
            <a:extLst>
              <a:ext uri="{FF2B5EF4-FFF2-40B4-BE49-F238E27FC236}">
                <a16:creationId xmlns:a16="http://schemas.microsoft.com/office/drawing/2014/main" id="{CBC634EF-748E-45A5-9A3F-D443A5DD45C2}"/>
              </a:ext>
            </a:extLst>
          </p:cNvPr>
          <p:cNvSpPr txBox="1">
            <a:spLocks/>
          </p:cNvSpPr>
          <p:nvPr userDrawn="1"/>
        </p:nvSpPr>
        <p:spPr>
          <a:xfrm>
            <a:off x="1366631" y="2824666"/>
            <a:ext cx="2345635" cy="9203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GB" sz="2400">
              <a:solidFill>
                <a:schemeClr val="bg1"/>
              </a:solidFill>
            </a:endParaRPr>
          </a:p>
        </p:txBody>
      </p:sp>
      <p:sp>
        <p:nvSpPr>
          <p:cNvPr id="20" name="Text Placeholder 5">
            <a:extLst>
              <a:ext uri="{FF2B5EF4-FFF2-40B4-BE49-F238E27FC236}">
                <a16:creationId xmlns:a16="http://schemas.microsoft.com/office/drawing/2014/main" id="{A68FFEF5-4964-4536-8D50-ECD986E533B0}"/>
              </a:ext>
            </a:extLst>
          </p:cNvPr>
          <p:cNvSpPr>
            <a:spLocks noGrp="1"/>
          </p:cNvSpPr>
          <p:nvPr>
            <p:ph type="body" sz="quarter" idx="13" hasCustomPrompt="1"/>
          </p:nvPr>
        </p:nvSpPr>
        <p:spPr>
          <a:xfrm>
            <a:off x="1366838" y="3744914"/>
            <a:ext cx="2615192" cy="388937"/>
          </a:xfrm>
        </p:spPr>
        <p:txBody>
          <a:bodyPr>
            <a:normAutofit/>
          </a:bodyPr>
          <a:lstStyle>
            <a:lvl1pPr marL="0" indent="0">
              <a:buNone/>
              <a:defRPr sz="1350" b="1">
                <a:solidFill>
                  <a:schemeClr val="bg1"/>
                </a:solidFill>
                <a:latin typeface="+mj-lt"/>
              </a:defRPr>
            </a:lvl1pPr>
          </a:lstStyle>
          <a:p>
            <a:pPr lvl="0"/>
            <a:r>
              <a:rPr lang="en-GB"/>
              <a:t>Subtitle</a:t>
            </a:r>
          </a:p>
        </p:txBody>
      </p:sp>
      <p:sp>
        <p:nvSpPr>
          <p:cNvPr id="21" name="Text Placeholder 5">
            <a:extLst>
              <a:ext uri="{FF2B5EF4-FFF2-40B4-BE49-F238E27FC236}">
                <a16:creationId xmlns:a16="http://schemas.microsoft.com/office/drawing/2014/main" id="{4402727E-9416-404A-8B18-C63BC02DC0E3}"/>
              </a:ext>
            </a:extLst>
          </p:cNvPr>
          <p:cNvSpPr>
            <a:spLocks noGrp="1"/>
          </p:cNvSpPr>
          <p:nvPr>
            <p:ph type="body" sz="quarter" idx="14" hasCustomPrompt="1"/>
          </p:nvPr>
        </p:nvSpPr>
        <p:spPr>
          <a:xfrm>
            <a:off x="1366838" y="2884301"/>
            <a:ext cx="2615192" cy="830284"/>
          </a:xfrm>
        </p:spPr>
        <p:txBody>
          <a:bodyPr>
            <a:normAutofit/>
          </a:bodyPr>
          <a:lstStyle>
            <a:lvl1pPr marL="0" indent="0">
              <a:buNone/>
              <a:defRPr sz="2400" b="1">
                <a:solidFill>
                  <a:schemeClr val="bg1"/>
                </a:solidFill>
                <a:latin typeface="+mj-lt"/>
              </a:defRPr>
            </a:lvl1pPr>
          </a:lstStyle>
          <a:p>
            <a:pPr lvl="0"/>
            <a:r>
              <a:rPr lang="en-GB"/>
              <a:t>Insert Title</a:t>
            </a:r>
          </a:p>
        </p:txBody>
      </p:sp>
      <p:pic>
        <p:nvPicPr>
          <p:cNvPr id="22" name="Graphic 21">
            <a:extLst>
              <a:ext uri="{FF2B5EF4-FFF2-40B4-BE49-F238E27FC236}">
                <a16:creationId xmlns:a16="http://schemas.microsoft.com/office/drawing/2014/main" id="{55A06197-CEB7-4EDF-9EDC-73CF173E4BC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23" name="Graphic 22">
            <a:extLst>
              <a:ext uri="{FF2B5EF4-FFF2-40B4-BE49-F238E27FC236}">
                <a16:creationId xmlns:a16="http://schemas.microsoft.com/office/drawing/2014/main" id="{6222D71E-898D-45EF-A485-336089A0080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544106" y="861515"/>
            <a:ext cx="2093808" cy="370778"/>
          </a:xfrm>
          <a:prstGeom prst="rect">
            <a:avLst/>
          </a:prstGeom>
        </p:spPr>
      </p:pic>
      <p:sp>
        <p:nvSpPr>
          <p:cNvPr id="24" name="Text Placeholder 5">
            <a:extLst>
              <a:ext uri="{FF2B5EF4-FFF2-40B4-BE49-F238E27FC236}">
                <a16:creationId xmlns:a16="http://schemas.microsoft.com/office/drawing/2014/main" id="{1834D1AE-FE2C-4D34-AA3C-D490CD1873EE}"/>
              </a:ext>
            </a:extLst>
          </p:cNvPr>
          <p:cNvSpPr>
            <a:spLocks noGrp="1"/>
          </p:cNvSpPr>
          <p:nvPr>
            <p:ph type="body" sz="quarter" idx="15" hasCustomPrompt="1"/>
          </p:nvPr>
        </p:nvSpPr>
        <p:spPr>
          <a:xfrm>
            <a:off x="1733795" y="4624271"/>
            <a:ext cx="2248235"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5" name="Text Placeholder 5">
            <a:extLst>
              <a:ext uri="{FF2B5EF4-FFF2-40B4-BE49-F238E27FC236}">
                <a16:creationId xmlns:a16="http://schemas.microsoft.com/office/drawing/2014/main" id="{D5DD4B67-F3B6-406C-B248-1894B2DD77F8}"/>
              </a:ext>
            </a:extLst>
          </p:cNvPr>
          <p:cNvSpPr>
            <a:spLocks noGrp="1"/>
          </p:cNvSpPr>
          <p:nvPr>
            <p:ph type="body" sz="quarter" idx="16" hasCustomPrompt="1"/>
          </p:nvPr>
        </p:nvSpPr>
        <p:spPr>
          <a:xfrm>
            <a:off x="1147970" y="4982869"/>
            <a:ext cx="2834060"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
        <p:nvSpPr>
          <p:cNvPr id="26" name="Text Placeholder 5">
            <a:extLst>
              <a:ext uri="{FF2B5EF4-FFF2-40B4-BE49-F238E27FC236}">
                <a16:creationId xmlns:a16="http://schemas.microsoft.com/office/drawing/2014/main" id="{CAB53885-86B4-47F8-B3C0-4BFE05D97DBA}"/>
              </a:ext>
            </a:extLst>
          </p:cNvPr>
          <p:cNvSpPr>
            <a:spLocks noGrp="1"/>
          </p:cNvSpPr>
          <p:nvPr>
            <p:ph type="body" sz="quarter" idx="17" hasCustomPrompt="1"/>
          </p:nvPr>
        </p:nvSpPr>
        <p:spPr>
          <a:xfrm>
            <a:off x="2309874" y="5341467"/>
            <a:ext cx="1672156" cy="329517"/>
          </a:xfrm>
        </p:spPr>
        <p:txBody>
          <a:bodyPr>
            <a:normAutofit/>
          </a:bodyPr>
          <a:lstStyle>
            <a:lvl1pPr marL="0" indent="0">
              <a:buNone/>
              <a:defRPr sz="1200" b="0">
                <a:solidFill>
                  <a:schemeClr val="bg1"/>
                </a:solidFill>
                <a:latin typeface="Calibri Light" panose="020F0302020204030204" pitchFamily="34" charset="0"/>
                <a:cs typeface="Calibri Light" panose="020F0302020204030204" pitchFamily="34" charset="0"/>
              </a:defRPr>
            </a:lvl1pPr>
          </a:lstStyle>
          <a:p>
            <a:pPr lvl="0"/>
            <a:r>
              <a:rPr lang="en-GB"/>
              <a:t>Insert Name Here</a:t>
            </a:r>
          </a:p>
        </p:txBody>
      </p:sp>
    </p:spTree>
    <p:extLst>
      <p:ext uri="{BB962C8B-B14F-4D97-AF65-F5344CB8AC3E}">
        <p14:creationId xmlns:p14="http://schemas.microsoft.com/office/powerpoint/2010/main" val="39811320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and Slide Break">
    <p:spTree>
      <p:nvGrpSpPr>
        <p:cNvPr id="1" name=""/>
        <p:cNvGrpSpPr/>
        <p:nvPr/>
      </p:nvGrpSpPr>
      <p:grpSpPr>
        <a:xfrm>
          <a:off x="0" y="0"/>
          <a:ext cx="0" cy="0"/>
          <a:chOff x="0" y="0"/>
          <a:chExt cx="0" cy="0"/>
        </a:xfrm>
      </p:grpSpPr>
      <p:sp>
        <p:nvSpPr>
          <p:cNvPr id="8" name="Text Placeholder 16">
            <a:extLst>
              <a:ext uri="{FF2B5EF4-FFF2-40B4-BE49-F238E27FC236}">
                <a16:creationId xmlns:a16="http://schemas.microsoft.com/office/drawing/2014/main" id="{5724E6FD-9B5C-498D-B4B2-8B05B62AB8D6}"/>
              </a:ext>
            </a:extLst>
          </p:cNvPr>
          <p:cNvSpPr>
            <a:spLocks noGrp="1"/>
          </p:cNvSpPr>
          <p:nvPr>
            <p:ph type="body" sz="quarter" idx="11" hasCustomPrompt="1"/>
          </p:nvPr>
        </p:nvSpPr>
        <p:spPr>
          <a:xfrm>
            <a:off x="741760" y="4238625"/>
            <a:ext cx="2587228" cy="1754188"/>
          </a:xfrm>
          <a:prstGeom prst="rect">
            <a:avLst/>
          </a:prstGeom>
        </p:spPr>
        <p:txBody>
          <a:bodyPr anchor="b">
            <a:normAutofit/>
          </a:bodyPr>
          <a:lstStyle>
            <a:lvl1pPr marL="0" indent="0">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Image Slide</a:t>
            </a:r>
          </a:p>
          <a:p>
            <a:pPr lvl="0"/>
            <a:r>
              <a:rPr lang="en-GB"/>
              <a:t>Do not delete image</a:t>
            </a:r>
          </a:p>
        </p:txBody>
      </p:sp>
      <p:sp>
        <p:nvSpPr>
          <p:cNvPr id="9" name="Freeform: Shape 8">
            <a:extLst>
              <a:ext uri="{FF2B5EF4-FFF2-40B4-BE49-F238E27FC236}">
                <a16:creationId xmlns:a16="http://schemas.microsoft.com/office/drawing/2014/main" id="{BFE40CA7-B166-470F-8E14-FD9B30BBA39B}"/>
              </a:ext>
            </a:extLst>
          </p:cNvPr>
          <p:cNvSpPr/>
          <p:nvPr userDrawn="1"/>
        </p:nvSpPr>
        <p:spPr>
          <a:xfrm>
            <a:off x="1771650" y="1"/>
            <a:ext cx="7372350" cy="4158963"/>
          </a:xfrm>
          <a:custGeom>
            <a:avLst/>
            <a:gdLst>
              <a:gd name="connsiteX0" fmla="*/ 253487 w 9483212"/>
              <a:gd name="connsiteY0" fmla="*/ 0 h 4362920"/>
              <a:gd name="connsiteX1" fmla="*/ 82037 w 9483212"/>
              <a:gd name="connsiteY1" fmla="*/ 542925 h 4362920"/>
              <a:gd name="connsiteX2" fmla="*/ 2101337 w 9483212"/>
              <a:gd name="connsiteY2" fmla="*/ 4010025 h 4362920"/>
              <a:gd name="connsiteX3" fmla="*/ 3091937 w 9483212"/>
              <a:gd name="connsiteY3" fmla="*/ 4362450 h 4362920"/>
              <a:gd name="connsiteX4" fmla="*/ 8378312 w 9483212"/>
              <a:gd name="connsiteY4" fmla="*/ 3933825 h 4362920"/>
              <a:gd name="connsiteX5" fmla="*/ 9483212 w 9483212"/>
              <a:gd name="connsiteY5" fmla="*/ 3267075 h 4362920"/>
              <a:gd name="connsiteX6" fmla="*/ 9483212 w 9483212"/>
              <a:gd name="connsiteY6" fmla="*/ 0 h 4362920"/>
              <a:gd name="connsiteX7" fmla="*/ 253487 w 9483212"/>
              <a:gd name="connsiteY7" fmla="*/ 0 h 4362920"/>
              <a:gd name="connsiteX0" fmla="*/ 253487 w 9483212"/>
              <a:gd name="connsiteY0" fmla="*/ 0 h 4363358"/>
              <a:gd name="connsiteX1" fmla="*/ 82037 w 9483212"/>
              <a:gd name="connsiteY1" fmla="*/ 542925 h 4363358"/>
              <a:gd name="connsiteX2" fmla="*/ 2101337 w 9483212"/>
              <a:gd name="connsiteY2" fmla="*/ 4010025 h 4363358"/>
              <a:gd name="connsiteX3" fmla="*/ 3091937 w 9483212"/>
              <a:gd name="connsiteY3" fmla="*/ 4362450 h 4363358"/>
              <a:gd name="connsiteX4" fmla="*/ 8378312 w 9483212"/>
              <a:gd name="connsiteY4" fmla="*/ 3933825 h 4363358"/>
              <a:gd name="connsiteX5" fmla="*/ 9483212 w 9483212"/>
              <a:gd name="connsiteY5" fmla="*/ 3267075 h 4363358"/>
              <a:gd name="connsiteX6" fmla="*/ 9483212 w 9483212"/>
              <a:gd name="connsiteY6" fmla="*/ 0 h 4363358"/>
              <a:gd name="connsiteX7" fmla="*/ 253487 w 9483212"/>
              <a:gd name="connsiteY7" fmla="*/ 0 h 4363358"/>
              <a:gd name="connsiteX0" fmla="*/ 253487 w 9483212"/>
              <a:gd name="connsiteY0" fmla="*/ 0 h 4363282"/>
              <a:gd name="connsiteX1" fmla="*/ 82037 w 9483212"/>
              <a:gd name="connsiteY1" fmla="*/ 542925 h 4363282"/>
              <a:gd name="connsiteX2" fmla="*/ 2101337 w 9483212"/>
              <a:gd name="connsiteY2" fmla="*/ 4010025 h 4363282"/>
              <a:gd name="connsiteX3" fmla="*/ 3091937 w 9483212"/>
              <a:gd name="connsiteY3" fmla="*/ 4362450 h 4363282"/>
              <a:gd name="connsiteX4" fmla="*/ 8378312 w 9483212"/>
              <a:gd name="connsiteY4" fmla="*/ 3933825 h 4363282"/>
              <a:gd name="connsiteX5" fmla="*/ 9483212 w 9483212"/>
              <a:gd name="connsiteY5" fmla="*/ 3267075 h 4363282"/>
              <a:gd name="connsiteX6" fmla="*/ 9483212 w 9483212"/>
              <a:gd name="connsiteY6" fmla="*/ 0 h 4363282"/>
              <a:gd name="connsiteX7" fmla="*/ 253487 w 9483212"/>
              <a:gd name="connsiteY7" fmla="*/ 0 h 4363282"/>
              <a:gd name="connsiteX0" fmla="*/ 253487 w 9483212"/>
              <a:gd name="connsiteY0" fmla="*/ 0 h 4362860"/>
              <a:gd name="connsiteX1" fmla="*/ 82037 w 9483212"/>
              <a:gd name="connsiteY1" fmla="*/ 542925 h 4362860"/>
              <a:gd name="connsiteX2" fmla="*/ 2101337 w 9483212"/>
              <a:gd name="connsiteY2" fmla="*/ 4010025 h 4362860"/>
              <a:gd name="connsiteX3" fmla="*/ 3091937 w 9483212"/>
              <a:gd name="connsiteY3" fmla="*/ 4362450 h 4362860"/>
              <a:gd name="connsiteX4" fmla="*/ 8378312 w 9483212"/>
              <a:gd name="connsiteY4" fmla="*/ 3933825 h 4362860"/>
              <a:gd name="connsiteX5" fmla="*/ 9483212 w 9483212"/>
              <a:gd name="connsiteY5" fmla="*/ 3267075 h 4362860"/>
              <a:gd name="connsiteX6" fmla="*/ 9483212 w 9483212"/>
              <a:gd name="connsiteY6" fmla="*/ 0 h 4362860"/>
              <a:gd name="connsiteX7" fmla="*/ 253487 w 9483212"/>
              <a:gd name="connsiteY7" fmla="*/ 0 h 4362860"/>
              <a:gd name="connsiteX0" fmla="*/ 253487 w 9483212"/>
              <a:gd name="connsiteY0" fmla="*/ 0 h 4362450"/>
              <a:gd name="connsiteX1" fmla="*/ 82037 w 9483212"/>
              <a:gd name="connsiteY1" fmla="*/ 542925 h 4362450"/>
              <a:gd name="connsiteX2" fmla="*/ 3091937 w 9483212"/>
              <a:gd name="connsiteY2" fmla="*/ 4362450 h 4362450"/>
              <a:gd name="connsiteX3" fmla="*/ 8378312 w 9483212"/>
              <a:gd name="connsiteY3" fmla="*/ 3933825 h 4362450"/>
              <a:gd name="connsiteX4" fmla="*/ 9483212 w 9483212"/>
              <a:gd name="connsiteY4" fmla="*/ 3267075 h 4362450"/>
              <a:gd name="connsiteX5" fmla="*/ 9483212 w 9483212"/>
              <a:gd name="connsiteY5" fmla="*/ 0 h 4362450"/>
              <a:gd name="connsiteX6" fmla="*/ 253487 w 9483212"/>
              <a:gd name="connsiteY6" fmla="*/ 0 h 4362450"/>
              <a:gd name="connsiteX0" fmla="*/ 253487 w 9483212"/>
              <a:gd name="connsiteY0" fmla="*/ 0 h 4362937"/>
              <a:gd name="connsiteX1" fmla="*/ 82037 w 9483212"/>
              <a:gd name="connsiteY1" fmla="*/ 542925 h 4362937"/>
              <a:gd name="connsiteX2" fmla="*/ 3091937 w 9483212"/>
              <a:gd name="connsiteY2" fmla="*/ 4362450 h 4362937"/>
              <a:gd name="connsiteX3" fmla="*/ 8378312 w 9483212"/>
              <a:gd name="connsiteY3" fmla="*/ 3933825 h 4362937"/>
              <a:gd name="connsiteX4" fmla="*/ 9483212 w 9483212"/>
              <a:gd name="connsiteY4" fmla="*/ 3267075 h 4362937"/>
              <a:gd name="connsiteX5" fmla="*/ 9483212 w 9483212"/>
              <a:gd name="connsiteY5" fmla="*/ 0 h 4362937"/>
              <a:gd name="connsiteX6" fmla="*/ 253487 w 9483212"/>
              <a:gd name="connsiteY6" fmla="*/ 0 h 4362937"/>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62935"/>
              <a:gd name="connsiteX1" fmla="*/ 82037 w 9483212"/>
              <a:gd name="connsiteY1" fmla="*/ 542925 h 4362935"/>
              <a:gd name="connsiteX2" fmla="*/ 3091937 w 9483212"/>
              <a:gd name="connsiteY2" fmla="*/ 4362450 h 4362935"/>
              <a:gd name="connsiteX3" fmla="*/ 8378312 w 9483212"/>
              <a:gd name="connsiteY3" fmla="*/ 3933825 h 4362935"/>
              <a:gd name="connsiteX4" fmla="*/ 9483212 w 9483212"/>
              <a:gd name="connsiteY4" fmla="*/ 3267075 h 4362935"/>
              <a:gd name="connsiteX5" fmla="*/ 9483212 w 9483212"/>
              <a:gd name="connsiteY5" fmla="*/ 0 h 4362935"/>
              <a:gd name="connsiteX6" fmla="*/ 253487 w 9483212"/>
              <a:gd name="connsiteY6" fmla="*/ 0 h 4362935"/>
              <a:gd name="connsiteX0" fmla="*/ 253487 w 9483212"/>
              <a:gd name="connsiteY0" fmla="*/ 0 h 4378775"/>
              <a:gd name="connsiteX1" fmla="*/ 82037 w 9483212"/>
              <a:gd name="connsiteY1" fmla="*/ 542925 h 4378775"/>
              <a:gd name="connsiteX2" fmla="*/ 3091937 w 9483212"/>
              <a:gd name="connsiteY2" fmla="*/ 4362450 h 4378775"/>
              <a:gd name="connsiteX3" fmla="*/ 8378312 w 9483212"/>
              <a:gd name="connsiteY3" fmla="*/ 3933825 h 4378775"/>
              <a:gd name="connsiteX4" fmla="*/ 9483212 w 9483212"/>
              <a:gd name="connsiteY4" fmla="*/ 3267075 h 4378775"/>
              <a:gd name="connsiteX5" fmla="*/ 9483212 w 9483212"/>
              <a:gd name="connsiteY5" fmla="*/ 0 h 4378775"/>
              <a:gd name="connsiteX6" fmla="*/ 253487 w 9483212"/>
              <a:gd name="connsiteY6" fmla="*/ 0 h 437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212" h="4378775">
                <a:moveTo>
                  <a:pt x="253487" y="0"/>
                </a:moveTo>
                <a:cubicBezTo>
                  <a:pt x="71718" y="73025"/>
                  <a:pt x="-110050" y="146050"/>
                  <a:pt x="82037" y="542925"/>
                </a:cubicBezTo>
                <a:cubicBezTo>
                  <a:pt x="971037" y="1803400"/>
                  <a:pt x="2304537" y="4403725"/>
                  <a:pt x="3091937" y="4362450"/>
                </a:cubicBezTo>
                <a:cubicBezTo>
                  <a:pt x="3349342" y="4453732"/>
                  <a:pt x="6258205" y="4141787"/>
                  <a:pt x="8378312" y="3933825"/>
                </a:cubicBezTo>
                <a:cubicBezTo>
                  <a:pt x="8860912" y="3902075"/>
                  <a:pt x="9324462" y="3851275"/>
                  <a:pt x="9483212" y="3267075"/>
                </a:cubicBezTo>
                <a:lnTo>
                  <a:pt x="9483212" y="0"/>
                </a:lnTo>
                <a:lnTo>
                  <a:pt x="253487" y="0"/>
                </a:lnTo>
                <a:close/>
              </a:path>
            </a:pathLst>
          </a:custGeom>
          <a:solidFill>
            <a:srgbClr val="05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Picture Placeholder 14">
            <a:extLst>
              <a:ext uri="{FF2B5EF4-FFF2-40B4-BE49-F238E27FC236}">
                <a16:creationId xmlns:a16="http://schemas.microsoft.com/office/drawing/2014/main" id="{9097A0F5-7AAD-4063-B5B5-00C1FC586277}"/>
              </a:ext>
            </a:extLst>
          </p:cNvPr>
          <p:cNvSpPr>
            <a:spLocks noGrp="1"/>
          </p:cNvSpPr>
          <p:nvPr>
            <p:ph type="pic" sz="quarter" idx="10" hasCustomPrompt="1"/>
          </p:nvPr>
        </p:nvSpPr>
        <p:spPr>
          <a:xfrm>
            <a:off x="1877517" y="1"/>
            <a:ext cx="7266482" cy="4092405"/>
          </a:xfrm>
          <a:custGeom>
            <a:avLst/>
            <a:gdLst>
              <a:gd name="connsiteX0" fmla="*/ 258979 w 9688643"/>
              <a:gd name="connsiteY0" fmla="*/ 0 h 4092405"/>
              <a:gd name="connsiteX1" fmla="*/ 9688643 w 9688643"/>
              <a:gd name="connsiteY1" fmla="*/ 0 h 4092405"/>
              <a:gd name="connsiteX2" fmla="*/ 9688643 w 9688643"/>
              <a:gd name="connsiteY2" fmla="*/ 3053409 h 4092405"/>
              <a:gd name="connsiteX3" fmla="*/ 8559808 w 9688643"/>
              <a:gd name="connsiteY3" fmla="*/ 3676554 h 4092405"/>
              <a:gd name="connsiteX4" fmla="*/ 3158917 w 9688643"/>
              <a:gd name="connsiteY4" fmla="*/ 4077147 h 4092405"/>
              <a:gd name="connsiteX5" fmla="*/ 83815 w 9688643"/>
              <a:gd name="connsiteY5" fmla="*/ 507418 h 4092405"/>
              <a:gd name="connsiteX6" fmla="*/ 258979 w 9688643"/>
              <a:gd name="connsiteY6" fmla="*/ 0 h 40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643" h="4092405">
                <a:moveTo>
                  <a:pt x="258979" y="0"/>
                </a:moveTo>
                <a:lnTo>
                  <a:pt x="9688643" y="0"/>
                </a:lnTo>
                <a:lnTo>
                  <a:pt x="9688643" y="3053409"/>
                </a:lnTo>
                <a:cubicBezTo>
                  <a:pt x="9526454" y="3599403"/>
                  <a:pt x="9052862" y="3646880"/>
                  <a:pt x="8559808" y="3676554"/>
                </a:cubicBezTo>
                <a:cubicBezTo>
                  <a:pt x="6393774" y="3870915"/>
                  <a:pt x="3421898" y="4162459"/>
                  <a:pt x="3158917" y="4077147"/>
                </a:cubicBezTo>
                <a:cubicBezTo>
                  <a:pt x="2354459" y="4115722"/>
                  <a:pt x="992073" y="1685458"/>
                  <a:pt x="83815" y="507418"/>
                </a:cubicBezTo>
                <a:cubicBezTo>
                  <a:pt x="-112434" y="136498"/>
                  <a:pt x="73272" y="68249"/>
                  <a:pt x="258979" y="0"/>
                </a:cubicBezTo>
                <a:close/>
              </a:path>
            </a:pathLst>
          </a:custGeom>
        </p:spPr>
        <p:txBody>
          <a:bodyPr wrap="square">
            <a:noAutofit/>
          </a:bodyPr>
          <a:lstStyle>
            <a:lvl1pPr marL="0" indent="0">
              <a:buNone/>
              <a:defRPr/>
            </a:lvl1pPr>
          </a:lstStyle>
          <a:p>
            <a:r>
              <a:rPr lang="en-GB"/>
              <a:t> </a:t>
            </a:r>
          </a:p>
        </p:txBody>
      </p:sp>
      <p:sp>
        <p:nvSpPr>
          <p:cNvPr id="11" name="Text Placeholder 18">
            <a:extLst>
              <a:ext uri="{FF2B5EF4-FFF2-40B4-BE49-F238E27FC236}">
                <a16:creationId xmlns:a16="http://schemas.microsoft.com/office/drawing/2014/main" id="{36D168F2-E643-48D3-B2C4-61A8ABD35404}"/>
              </a:ext>
            </a:extLst>
          </p:cNvPr>
          <p:cNvSpPr>
            <a:spLocks noGrp="1"/>
          </p:cNvSpPr>
          <p:nvPr>
            <p:ph type="body" sz="quarter" idx="12" hasCustomPrompt="1"/>
          </p:nvPr>
        </p:nvSpPr>
        <p:spPr>
          <a:xfrm>
            <a:off x="3652837" y="4944431"/>
            <a:ext cx="5081588" cy="1048383"/>
          </a:xfrm>
          <a:prstGeom prst="rect">
            <a:avLst/>
          </a:prstGeom>
        </p:spPr>
        <p:txBody>
          <a:bodyPr>
            <a:normAutofit/>
          </a:bodyPr>
          <a:lstStyle>
            <a:lvl1pPr marL="0" indent="0">
              <a:lnSpc>
                <a:spcPct val="150000"/>
              </a:lnSpc>
              <a:buNone/>
              <a:defRPr sz="900">
                <a:latin typeface="Calibri Light" panose="020F0302020204030204" pitchFamily="34" charset="0"/>
                <a:ea typeface="Roboto" panose="02000000000000000000" pitchFamily="2" charset="0"/>
                <a:cs typeface="Calibri Light" panose="020F0302020204030204" pitchFamily="34" charset="0"/>
              </a:defRPr>
            </a:lvl1pPr>
          </a:lstStyle>
          <a:p>
            <a:pPr lvl="0"/>
            <a:r>
              <a:rPr lang="en-GB"/>
              <a:t>Text Here</a:t>
            </a:r>
          </a:p>
        </p:txBody>
      </p:sp>
      <p:sp>
        <p:nvSpPr>
          <p:cNvPr id="12" name="Rectangle: Rounded Corners 2">
            <a:extLst>
              <a:ext uri="{FF2B5EF4-FFF2-40B4-BE49-F238E27FC236}">
                <a16:creationId xmlns:a16="http://schemas.microsoft.com/office/drawing/2014/main" id="{D0DE014A-8FC9-45F1-9D64-9417B37557B7}"/>
              </a:ext>
            </a:extLst>
          </p:cNvPr>
          <p:cNvSpPr/>
          <p:nvPr userDrawn="1"/>
        </p:nvSpPr>
        <p:spPr>
          <a:xfrm>
            <a:off x="288608" y="420814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Tree>
    <p:extLst>
      <p:ext uri="{BB962C8B-B14F-4D97-AF65-F5344CB8AC3E}">
        <p14:creationId xmlns:p14="http://schemas.microsoft.com/office/powerpoint/2010/main" val="480092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 New Section">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9000BDDE-904F-4C02-9A93-9EE8AACE7079}"/>
              </a:ext>
            </a:extLst>
          </p:cNvPr>
          <p:cNvSpPr>
            <a:spLocks noGrp="1"/>
          </p:cNvSpPr>
          <p:nvPr>
            <p:ph type="body" sz="quarter" idx="14" hasCustomPrompt="1"/>
          </p:nvPr>
        </p:nvSpPr>
        <p:spPr>
          <a:xfrm>
            <a:off x="2518013" y="2826759"/>
            <a:ext cx="3864573" cy="1373804"/>
          </a:xfrm>
          <a:prstGeom prst="rect">
            <a:avLst/>
          </a:prstGeom>
        </p:spPr>
        <p:txBody>
          <a:bodyPr anchor="ctr">
            <a:normAutofit/>
          </a:bodyPr>
          <a:lstStyle>
            <a:lvl1pPr marL="0" indent="0" algn="l">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New Section Title</a:t>
            </a:r>
          </a:p>
        </p:txBody>
      </p:sp>
      <p:sp>
        <p:nvSpPr>
          <p:cNvPr id="11" name="Freeform: Shape 10">
            <a:extLst>
              <a:ext uri="{FF2B5EF4-FFF2-40B4-BE49-F238E27FC236}">
                <a16:creationId xmlns:a16="http://schemas.microsoft.com/office/drawing/2014/main" id="{40EBE092-9AA8-449A-93A3-FB57FE9FDB04}"/>
              </a:ext>
            </a:extLst>
          </p:cNvPr>
          <p:cNvSpPr/>
          <p:nvPr userDrawn="1"/>
        </p:nvSpPr>
        <p:spPr>
          <a:xfrm>
            <a:off x="1" y="1071888"/>
            <a:ext cx="2377961" cy="4700095"/>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2" name="Graphic 11">
            <a:extLst>
              <a:ext uri="{FF2B5EF4-FFF2-40B4-BE49-F238E27FC236}">
                <a16:creationId xmlns:a16="http://schemas.microsoft.com/office/drawing/2014/main" id="{2A92E1C6-3F25-4D86-A65F-0916DFC137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0192" y="4909622"/>
            <a:ext cx="2093808" cy="659161"/>
          </a:xfrm>
          <a:prstGeom prst="rect">
            <a:avLst/>
          </a:prstGeom>
        </p:spPr>
      </p:pic>
      <p:sp>
        <p:nvSpPr>
          <p:cNvPr id="13" name="Doughnut 96">
            <a:extLst>
              <a:ext uri="{FF2B5EF4-FFF2-40B4-BE49-F238E27FC236}">
                <a16:creationId xmlns:a16="http://schemas.microsoft.com/office/drawing/2014/main" id="{AD9EF958-42A5-4BF4-B401-FF5C45FA2FE0}"/>
              </a:ext>
            </a:extLst>
          </p:cNvPr>
          <p:cNvSpPr/>
          <p:nvPr userDrawn="1"/>
        </p:nvSpPr>
        <p:spPr>
          <a:xfrm>
            <a:off x="8018678" y="-197371"/>
            <a:ext cx="1280795" cy="1707727"/>
          </a:xfrm>
          <a:prstGeom prst="donut">
            <a:avLst>
              <a:gd name="adj" fmla="val 340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2">
            <a:extLst>
              <a:ext uri="{FF2B5EF4-FFF2-40B4-BE49-F238E27FC236}">
                <a16:creationId xmlns:a16="http://schemas.microsoft.com/office/drawing/2014/main" id="{BC2FEE0B-A048-476F-BC83-653310BBC51B}"/>
              </a:ext>
            </a:extLst>
          </p:cNvPr>
          <p:cNvSpPr/>
          <p:nvPr userDrawn="1"/>
        </p:nvSpPr>
        <p:spPr>
          <a:xfrm>
            <a:off x="1913812" y="2604344"/>
            <a:ext cx="604202" cy="81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800"/>
          </a:p>
        </p:txBody>
      </p:sp>
    </p:spTree>
    <p:extLst>
      <p:ext uri="{BB962C8B-B14F-4D97-AF65-F5344CB8AC3E}">
        <p14:creationId xmlns:p14="http://schemas.microsoft.com/office/powerpoint/2010/main" val="31344407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Only">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1AAB6D-F34B-44B4-8720-8E8FED50BD0C}"/>
              </a:ext>
            </a:extLst>
          </p:cNvPr>
          <p:cNvSpPr>
            <a:spLocks noGrp="1"/>
          </p:cNvSpPr>
          <p:nvPr>
            <p:ph type="body" sz="quarter" idx="10"/>
          </p:nvPr>
        </p:nvSpPr>
        <p:spPr>
          <a:xfrm>
            <a:off x="736243" y="2008188"/>
            <a:ext cx="7671514"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Rounded Corners 2">
            <a:extLst>
              <a:ext uri="{FF2B5EF4-FFF2-40B4-BE49-F238E27FC236}">
                <a16:creationId xmlns:a16="http://schemas.microsoft.com/office/drawing/2014/main" id="{8DE524EB-EC55-4D8B-9A31-E4590AD3AAD5}"/>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1" name="Title 1">
            <a:extLst>
              <a:ext uri="{FF2B5EF4-FFF2-40B4-BE49-F238E27FC236}">
                <a16:creationId xmlns:a16="http://schemas.microsoft.com/office/drawing/2014/main" id="{FEB9A48C-C380-4BC6-8D76-1AD44E3E0D21}"/>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5AE6BB-5C3F-4A0F-B581-2A7D82C9D5A0}"/>
              </a:ext>
            </a:extLst>
          </p:cNvPr>
          <p:cNvSpPr>
            <a:spLocks noGrp="1"/>
          </p:cNvSpPr>
          <p:nvPr>
            <p:ph type="body" sz="quarter" idx="11" hasCustomPrompt="1"/>
          </p:nvPr>
        </p:nvSpPr>
        <p:spPr>
          <a:xfrm>
            <a:off x="735806" y="1112838"/>
            <a:ext cx="7672388" cy="468312"/>
          </a:xfrm>
        </p:spPr>
        <p:txBody>
          <a:bodyPr>
            <a:normAutofit/>
          </a:bodyPr>
          <a:lstStyle>
            <a:lvl1pPr marL="0" indent="0">
              <a:buNone/>
              <a:defRPr sz="1350" b="1">
                <a:solidFill>
                  <a:schemeClr val="tx2"/>
                </a:solidFill>
                <a:latin typeface="+mj-lt"/>
              </a:defRPr>
            </a:lvl1pPr>
          </a:lstStyle>
          <a:p>
            <a:pPr lvl="0"/>
            <a:r>
              <a:rPr lang="en-US"/>
              <a:t>Insert Subtitle here or delete </a:t>
            </a:r>
            <a:endParaRPr lang="en-GB"/>
          </a:p>
        </p:txBody>
      </p:sp>
    </p:spTree>
    <p:extLst>
      <p:ext uri="{BB962C8B-B14F-4D97-AF65-F5344CB8AC3E}">
        <p14:creationId xmlns:p14="http://schemas.microsoft.com/office/powerpoint/2010/main" val="3974915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Green Left Circle_Coral Right Corn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96D2BAB-4361-49DD-AD7B-2F8A1EB75413}"/>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7" name="Graphic 6">
            <a:extLst>
              <a:ext uri="{FF2B5EF4-FFF2-40B4-BE49-F238E27FC236}">
                <a16:creationId xmlns:a16="http://schemas.microsoft.com/office/drawing/2014/main" id="{1C654B71-5DE1-4E86-8EBC-26551CDDEE6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9589" t="7769" r="32862" b="9869"/>
          <a:stretch>
            <a:fillRect/>
          </a:stretch>
        </p:blipFill>
        <p:spPr>
          <a:xfrm rot="10800000">
            <a:off x="7051278" y="-508139"/>
            <a:ext cx="2407016" cy="3160052"/>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8" name="Graphic 7">
            <a:extLst>
              <a:ext uri="{FF2B5EF4-FFF2-40B4-BE49-F238E27FC236}">
                <a16:creationId xmlns:a16="http://schemas.microsoft.com/office/drawing/2014/main" id="{FF5C186A-B9C0-4589-983D-A3B4E94231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3948439" y="5888840"/>
            <a:ext cx="2646522" cy="468655"/>
          </a:xfrm>
          <a:prstGeom prst="rect">
            <a:avLst/>
          </a:prstGeom>
        </p:spPr>
      </p:pic>
      <p:sp>
        <p:nvSpPr>
          <p:cNvPr id="11" name="Rectangle: Rounded Corners 2">
            <a:extLst>
              <a:ext uri="{FF2B5EF4-FFF2-40B4-BE49-F238E27FC236}">
                <a16:creationId xmlns:a16="http://schemas.microsoft.com/office/drawing/2014/main" id="{6B995CE0-B735-4A86-A833-9286BFE4EF04}"/>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3" name="Title 1">
            <a:extLst>
              <a:ext uri="{FF2B5EF4-FFF2-40B4-BE49-F238E27FC236}">
                <a16:creationId xmlns:a16="http://schemas.microsoft.com/office/drawing/2014/main" id="{2EF50A41-A440-4887-8DCB-4F67C7A84FDF}"/>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A0DBBB7D-456B-4580-9536-ACC2D66C51B3}"/>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3">
            <a:extLst>
              <a:ext uri="{FF2B5EF4-FFF2-40B4-BE49-F238E27FC236}">
                <a16:creationId xmlns:a16="http://schemas.microsoft.com/office/drawing/2014/main" id="{50671121-9737-487A-BCCD-D6D65D027CEC}"/>
              </a:ext>
            </a:extLst>
          </p:cNvPr>
          <p:cNvSpPr>
            <a:spLocks noGrp="1"/>
          </p:cNvSpPr>
          <p:nvPr>
            <p:ph type="pic" sz="quarter" idx="11"/>
          </p:nvPr>
        </p:nvSpPr>
        <p:spPr>
          <a:xfrm>
            <a:off x="4704160" y="2008188"/>
            <a:ext cx="3704034" cy="4094162"/>
          </a:xfrm>
        </p:spPr>
        <p:txBody>
          <a:bodyPr/>
          <a:lstStyle/>
          <a:p>
            <a:r>
              <a:rPr lang="en-US"/>
              <a:t>Click icon to add picture</a:t>
            </a:r>
            <a:endParaRPr lang="en-GB"/>
          </a:p>
        </p:txBody>
      </p:sp>
    </p:spTree>
    <p:extLst>
      <p:ext uri="{BB962C8B-B14F-4D97-AF65-F5344CB8AC3E}">
        <p14:creationId xmlns:p14="http://schemas.microsoft.com/office/powerpoint/2010/main" val="12060274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eft Aligned Circ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457363E-ED03-4698-948F-053709058CDA}"/>
              </a:ext>
            </a:extLst>
          </p:cNvPr>
          <p:cNvSpPr/>
          <p:nvPr userDrawn="1"/>
        </p:nvSpPr>
        <p:spPr>
          <a:xfrm>
            <a:off x="0" y="1071887"/>
            <a:ext cx="2377961" cy="4700094"/>
          </a:xfrm>
          <a:custGeom>
            <a:avLst/>
            <a:gdLst>
              <a:gd name="connsiteX0" fmla="*/ 820567 w 3170614"/>
              <a:gd name="connsiteY0" fmla="*/ 0 h 4700094"/>
              <a:gd name="connsiteX1" fmla="*/ 3170614 w 3170614"/>
              <a:gd name="connsiteY1" fmla="*/ 2350047 h 4700094"/>
              <a:gd name="connsiteX2" fmla="*/ 820567 w 3170614"/>
              <a:gd name="connsiteY2" fmla="*/ 4700094 h 4700094"/>
              <a:gd name="connsiteX3" fmla="*/ 121735 w 3170614"/>
              <a:gd name="connsiteY3" fmla="*/ 4594441 h 4700094"/>
              <a:gd name="connsiteX4" fmla="*/ 0 w 3170614"/>
              <a:gd name="connsiteY4" fmla="*/ 4549885 h 4700094"/>
              <a:gd name="connsiteX5" fmla="*/ 0 w 3170614"/>
              <a:gd name="connsiteY5" fmla="*/ 3603005 h 4700094"/>
              <a:gd name="connsiteX6" fmla="*/ 106337 w 3170614"/>
              <a:gd name="connsiteY6" fmla="*/ 3667606 h 4700094"/>
              <a:gd name="connsiteX7" fmla="*/ 820567 w 3170614"/>
              <a:gd name="connsiteY7" fmla="*/ 3848456 h 4700094"/>
              <a:gd name="connsiteX8" fmla="*/ 2318976 w 3170614"/>
              <a:gd name="connsiteY8" fmla="*/ 2350047 h 4700094"/>
              <a:gd name="connsiteX9" fmla="*/ 820567 w 3170614"/>
              <a:gd name="connsiteY9" fmla="*/ 851638 h 4700094"/>
              <a:gd name="connsiteX10" fmla="*/ 106337 w 3170614"/>
              <a:gd name="connsiteY10" fmla="*/ 1032488 h 4700094"/>
              <a:gd name="connsiteX11" fmla="*/ 0 w 3170614"/>
              <a:gd name="connsiteY11" fmla="*/ 1097089 h 4700094"/>
              <a:gd name="connsiteX12" fmla="*/ 0 w 3170614"/>
              <a:gd name="connsiteY12" fmla="*/ 150209 h 4700094"/>
              <a:gd name="connsiteX13" fmla="*/ 121735 w 3170614"/>
              <a:gd name="connsiteY13" fmla="*/ 105654 h 4700094"/>
              <a:gd name="connsiteX14" fmla="*/ 820567 w 3170614"/>
              <a:gd name="connsiteY14" fmla="*/ 0 h 470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0614" h="4700094">
                <a:moveTo>
                  <a:pt x="820567" y="0"/>
                </a:moveTo>
                <a:cubicBezTo>
                  <a:pt x="2118462" y="0"/>
                  <a:pt x="3170614" y="1052152"/>
                  <a:pt x="3170614" y="2350047"/>
                </a:cubicBezTo>
                <a:cubicBezTo>
                  <a:pt x="3170614" y="3647942"/>
                  <a:pt x="2118462" y="4700094"/>
                  <a:pt x="820567" y="4700094"/>
                </a:cubicBezTo>
                <a:cubicBezTo>
                  <a:pt x="577212" y="4700094"/>
                  <a:pt x="342496" y="4663105"/>
                  <a:pt x="121735" y="4594441"/>
                </a:cubicBezTo>
                <a:lnTo>
                  <a:pt x="0" y="4549885"/>
                </a:lnTo>
                <a:lnTo>
                  <a:pt x="0" y="3603005"/>
                </a:lnTo>
                <a:lnTo>
                  <a:pt x="106337" y="3667606"/>
                </a:lnTo>
                <a:cubicBezTo>
                  <a:pt x="318651" y="3782942"/>
                  <a:pt x="561958" y="3848456"/>
                  <a:pt x="820567" y="3848456"/>
                </a:cubicBezTo>
                <a:cubicBezTo>
                  <a:pt x="1648115" y="3848456"/>
                  <a:pt x="2318976" y="3177595"/>
                  <a:pt x="2318976" y="2350047"/>
                </a:cubicBezTo>
                <a:cubicBezTo>
                  <a:pt x="2318976" y="1522499"/>
                  <a:pt x="1648115" y="851638"/>
                  <a:pt x="820567" y="851638"/>
                </a:cubicBezTo>
                <a:cubicBezTo>
                  <a:pt x="561958" y="851638"/>
                  <a:pt x="318651" y="917152"/>
                  <a:pt x="106337" y="1032488"/>
                </a:cubicBezTo>
                <a:lnTo>
                  <a:pt x="0" y="1097089"/>
                </a:lnTo>
                <a:lnTo>
                  <a:pt x="0" y="150209"/>
                </a:lnTo>
                <a:lnTo>
                  <a:pt x="121735" y="105654"/>
                </a:lnTo>
                <a:cubicBezTo>
                  <a:pt x="342496" y="36990"/>
                  <a:pt x="577212" y="0"/>
                  <a:pt x="820567" y="0"/>
                </a:cubicBezTo>
                <a:close/>
              </a:path>
            </a:pathLst>
          </a:custGeom>
          <a:solidFill>
            <a:srgbClr val="05D6A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0" name="Graphic 9">
            <a:extLst>
              <a:ext uri="{FF2B5EF4-FFF2-40B4-BE49-F238E27FC236}">
                <a16:creationId xmlns:a16="http://schemas.microsoft.com/office/drawing/2014/main" id="{86A708D2-D956-4BD6-8D7B-64ADCEDC5C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331057" y="5625707"/>
            <a:ext cx="2093808" cy="370778"/>
          </a:xfrm>
          <a:prstGeom prst="rect">
            <a:avLst/>
          </a:prstGeom>
        </p:spPr>
      </p:pic>
      <p:sp>
        <p:nvSpPr>
          <p:cNvPr id="9" name="Rectangle: Rounded Corners 2">
            <a:extLst>
              <a:ext uri="{FF2B5EF4-FFF2-40B4-BE49-F238E27FC236}">
                <a16:creationId xmlns:a16="http://schemas.microsoft.com/office/drawing/2014/main" id="{77A32C8C-8572-40F2-8462-EBD622D213FF}"/>
              </a:ext>
            </a:extLst>
          </p:cNvPr>
          <p:cNvSpPr/>
          <p:nvPr userDrawn="1"/>
        </p:nvSpPr>
        <p:spPr>
          <a:xfrm>
            <a:off x="384798" y="1545195"/>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3" name="Title 1">
            <a:extLst>
              <a:ext uri="{FF2B5EF4-FFF2-40B4-BE49-F238E27FC236}">
                <a16:creationId xmlns:a16="http://schemas.microsoft.com/office/drawing/2014/main" id="{04ED1595-1356-475A-88D2-020EDEE601C4}"/>
              </a:ext>
            </a:extLst>
          </p:cNvPr>
          <p:cNvSpPr>
            <a:spLocks noGrp="1"/>
          </p:cNvSpPr>
          <p:nvPr>
            <p:ph type="title"/>
          </p:nvPr>
        </p:nvSpPr>
        <p:spPr>
          <a:xfrm>
            <a:off x="837950" y="2079464"/>
            <a:ext cx="2368413"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98C933-3435-4EDB-B23E-CAB69CF33B94}"/>
              </a:ext>
            </a:extLst>
          </p:cNvPr>
          <p:cNvSpPr>
            <a:spLocks noGrp="1"/>
          </p:cNvSpPr>
          <p:nvPr>
            <p:ph type="body" sz="quarter" idx="10" hasCustomPrompt="1"/>
          </p:nvPr>
        </p:nvSpPr>
        <p:spPr>
          <a:xfrm>
            <a:off x="837950" y="3365368"/>
            <a:ext cx="2368413" cy="1490662"/>
          </a:xfrm>
          <a:prstGeom prst="rect">
            <a:avLst/>
          </a:prstGeom>
        </p:spPr>
        <p:txBody>
          <a:bodyPr>
            <a:normAutofit/>
          </a:bodyPr>
          <a:lstStyle>
            <a:lvl1pPr marL="0" indent="0">
              <a:buNone/>
              <a:defRPr sz="900">
                <a:latin typeface="Calibri Light" panose="020F0302020204030204" pitchFamily="34" charset="0"/>
                <a:cs typeface="Calibri Light" panose="020F0302020204030204" pitchFamily="34" charset="0"/>
              </a:defRPr>
            </a:lvl1pPr>
          </a:lstStyle>
          <a:p>
            <a:pPr lvl="0"/>
            <a:r>
              <a:rPr lang="en-US"/>
              <a:t>Insert Text Here</a:t>
            </a:r>
            <a:endParaRPr lang="en-GB"/>
          </a:p>
        </p:txBody>
      </p:sp>
      <p:sp>
        <p:nvSpPr>
          <p:cNvPr id="7" name="Picture Placeholder 3">
            <a:extLst>
              <a:ext uri="{FF2B5EF4-FFF2-40B4-BE49-F238E27FC236}">
                <a16:creationId xmlns:a16="http://schemas.microsoft.com/office/drawing/2014/main" id="{9B6481F7-3D30-4148-875A-BA489E1DEE40}"/>
              </a:ext>
            </a:extLst>
          </p:cNvPr>
          <p:cNvSpPr>
            <a:spLocks noGrp="1"/>
          </p:cNvSpPr>
          <p:nvPr>
            <p:ph type="pic" sz="quarter" idx="11"/>
          </p:nvPr>
        </p:nvSpPr>
        <p:spPr>
          <a:xfrm>
            <a:off x="4704160" y="2008188"/>
            <a:ext cx="3704034" cy="4094162"/>
          </a:xfrm>
        </p:spPr>
        <p:txBody>
          <a:bodyPr/>
          <a:lstStyle/>
          <a:p>
            <a:r>
              <a:rPr lang="en-US"/>
              <a:t>Click icon to add picture</a:t>
            </a:r>
            <a:endParaRPr lang="en-GB"/>
          </a:p>
        </p:txBody>
      </p:sp>
    </p:spTree>
    <p:extLst>
      <p:ext uri="{BB962C8B-B14F-4D97-AF65-F5344CB8AC3E}">
        <p14:creationId xmlns:p14="http://schemas.microsoft.com/office/powerpoint/2010/main" val="17345592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FFEBDB-D7DE-4929-827A-D98025BFA267}"/>
              </a:ext>
            </a:extLst>
          </p:cNvPr>
          <p:cNvGrpSpPr/>
          <p:nvPr userDrawn="1"/>
        </p:nvGrpSpPr>
        <p:grpSpPr>
          <a:xfrm>
            <a:off x="105872" y="2314704"/>
            <a:ext cx="2716013" cy="3569957"/>
            <a:chOff x="141163" y="2314703"/>
            <a:chExt cx="3621350" cy="3569957"/>
          </a:xfrm>
        </p:grpSpPr>
        <p:pic>
          <p:nvPicPr>
            <p:cNvPr id="6" name="Graphic 5">
              <a:extLst>
                <a:ext uri="{FF2B5EF4-FFF2-40B4-BE49-F238E27FC236}">
                  <a16:creationId xmlns:a16="http://schemas.microsoft.com/office/drawing/2014/main" id="{C9613495-B1E7-40BB-9BBA-79945E2354C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9589" t="7769" r="32862" b="9869"/>
            <a:stretch>
              <a:fillRect/>
            </a:stretch>
          </p:blipFill>
          <p:spPr>
            <a:xfrm rot="9745776">
              <a:off x="141163" y="2314703"/>
              <a:ext cx="3515123"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7" name="Doughnut 52">
              <a:extLst>
                <a:ext uri="{FF2B5EF4-FFF2-40B4-BE49-F238E27FC236}">
                  <a16:creationId xmlns:a16="http://schemas.microsoft.com/office/drawing/2014/main" id="{F53FBB34-9490-4609-9215-50F031A12417}"/>
                </a:ext>
              </a:extLst>
            </p:cNvPr>
            <p:cNvSpPr/>
            <p:nvPr/>
          </p:nvSpPr>
          <p:spPr>
            <a:xfrm rot="20545776">
              <a:off x="2131283" y="4253430"/>
              <a:ext cx="1631230" cy="1631230"/>
            </a:xfrm>
            <a:prstGeom prst="donut">
              <a:avLst>
                <a:gd name="adj" fmla="val 34064"/>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02179D96-6932-40E9-A6BF-58D7789DDE9D}"/>
              </a:ext>
            </a:extLst>
          </p:cNvPr>
          <p:cNvGrpSpPr/>
          <p:nvPr userDrawn="1"/>
        </p:nvGrpSpPr>
        <p:grpSpPr>
          <a:xfrm>
            <a:off x="7094504" y="68094"/>
            <a:ext cx="2049496" cy="3476952"/>
            <a:chOff x="9459338" y="68094"/>
            <a:chExt cx="2732661" cy="3476952"/>
          </a:xfrm>
        </p:grpSpPr>
        <p:sp>
          <p:nvSpPr>
            <p:cNvPr id="9" name="Freeform: Shape 4">
              <a:extLst>
                <a:ext uri="{FF2B5EF4-FFF2-40B4-BE49-F238E27FC236}">
                  <a16:creationId xmlns:a16="http://schemas.microsoft.com/office/drawing/2014/main" id="{0EBF711F-BCF3-4F2D-B0AA-6FB05271BBCA}"/>
                </a:ext>
              </a:extLst>
            </p:cNvPr>
            <p:cNvSpPr/>
            <p:nvPr/>
          </p:nvSpPr>
          <p:spPr>
            <a:xfrm rot="5400000">
              <a:off x="9615322" y="968369"/>
              <a:ext cx="3476952" cy="1676402"/>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pic>
          <p:nvPicPr>
            <p:cNvPr id="10" name="Graphic 9">
              <a:extLst>
                <a:ext uri="{FF2B5EF4-FFF2-40B4-BE49-F238E27FC236}">
                  <a16:creationId xmlns:a16="http://schemas.microsoft.com/office/drawing/2014/main" id="{E7CA8D9E-765F-4372-850D-EC23F1F83B2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9589" t="7769" r="32862" b="9869"/>
            <a:stretch>
              <a:fillRect/>
            </a:stretch>
          </p:blipFill>
          <p:spPr>
            <a:xfrm rot="9745776">
              <a:off x="9459338" y="852547"/>
              <a:ext cx="2266468" cy="2231651"/>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grpSp>
      <p:pic>
        <p:nvPicPr>
          <p:cNvPr id="11" name="Picture 10" descr="Logo&#10;&#10;Description automatically generated">
            <a:extLst>
              <a:ext uri="{FF2B5EF4-FFF2-40B4-BE49-F238E27FC236}">
                <a16:creationId xmlns:a16="http://schemas.microsoft.com/office/drawing/2014/main" id="{B77FAC6E-8DD0-4D06-857A-79576A78B56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943349" y="468823"/>
            <a:ext cx="1257302" cy="1126543"/>
          </a:xfrm>
          <a:prstGeom prst="rect">
            <a:avLst/>
          </a:prstGeom>
        </p:spPr>
      </p:pic>
      <p:sp>
        <p:nvSpPr>
          <p:cNvPr id="15" name="Text Placeholder 16">
            <a:extLst>
              <a:ext uri="{FF2B5EF4-FFF2-40B4-BE49-F238E27FC236}">
                <a16:creationId xmlns:a16="http://schemas.microsoft.com/office/drawing/2014/main" id="{B3F82D38-2496-44B4-9552-793D48C545AE}"/>
              </a:ext>
            </a:extLst>
          </p:cNvPr>
          <p:cNvSpPr>
            <a:spLocks noGrp="1"/>
          </p:cNvSpPr>
          <p:nvPr>
            <p:ph type="body" sz="quarter" idx="14" hasCustomPrompt="1"/>
          </p:nvPr>
        </p:nvSpPr>
        <p:spPr>
          <a:xfrm>
            <a:off x="3389464" y="2048322"/>
            <a:ext cx="2344268" cy="849439"/>
          </a:xfrm>
          <a:prstGeom prst="rect">
            <a:avLst/>
          </a:prstGeom>
        </p:spPr>
        <p:txBody>
          <a:bodyPr anchor="ctr">
            <a:normAutofit/>
          </a:bodyPr>
          <a:lstStyle>
            <a:lvl1pPr marL="0" indent="0" algn="ctr">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16" name="Text Placeholder 2">
            <a:extLst>
              <a:ext uri="{FF2B5EF4-FFF2-40B4-BE49-F238E27FC236}">
                <a16:creationId xmlns:a16="http://schemas.microsoft.com/office/drawing/2014/main" id="{008FB825-F4C9-46F0-9A01-32F78E58F90C}"/>
              </a:ext>
            </a:extLst>
          </p:cNvPr>
          <p:cNvSpPr>
            <a:spLocks noGrp="1"/>
          </p:cNvSpPr>
          <p:nvPr>
            <p:ph type="body" sz="quarter" idx="10" hasCustomPrompt="1"/>
          </p:nvPr>
        </p:nvSpPr>
        <p:spPr>
          <a:xfrm>
            <a:off x="3390166" y="2906151"/>
            <a:ext cx="2343566" cy="1490662"/>
          </a:xfrm>
          <a:prstGeom prst="rect">
            <a:avLst/>
          </a:prstGeom>
        </p:spPr>
        <p:txBody>
          <a:bodyPr>
            <a:normAutofit/>
          </a:bodyPr>
          <a:lstStyle>
            <a:lvl1pPr marL="0" indent="0" algn="ctr">
              <a:buNone/>
              <a:defRPr sz="1350">
                <a:latin typeface="Calibri Light" panose="020F0302020204030204" pitchFamily="34" charset="0"/>
                <a:cs typeface="Calibri Light" panose="020F0302020204030204" pitchFamily="34" charset="0"/>
              </a:defRPr>
            </a:lvl1pPr>
          </a:lstStyle>
          <a:p>
            <a:pPr lvl="0"/>
            <a:r>
              <a:rPr lang="en-GB"/>
              <a:t>For more information, please visit our website www.version1.com </a:t>
            </a:r>
          </a:p>
          <a:p>
            <a:pPr lvl="0"/>
            <a:r>
              <a:rPr lang="en-GB"/>
              <a:t>or email us/me/the team at </a:t>
            </a:r>
          </a:p>
          <a:p>
            <a:pPr lvl="0"/>
            <a:r>
              <a:rPr lang="en-GB"/>
              <a:t>xxxx@version1.com</a:t>
            </a:r>
          </a:p>
        </p:txBody>
      </p:sp>
    </p:spTree>
    <p:extLst>
      <p:ext uri="{BB962C8B-B14F-4D97-AF65-F5344CB8AC3E}">
        <p14:creationId xmlns:p14="http://schemas.microsoft.com/office/powerpoint/2010/main" val="204333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5" y="0"/>
            <a:ext cx="8642350" cy="573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5"/>
          <p:cNvSpPr>
            <a:spLocks noGrp="1" noChangeArrowheads="1"/>
          </p:cNvSpPr>
          <p:nvPr>
            <p:ph type="dt" sz="half" idx="10"/>
          </p:nvPr>
        </p:nvSpPr>
        <p:spPr>
          <a:ln/>
        </p:spPr>
        <p:txBody>
          <a:bodyPr/>
          <a:lstStyle>
            <a:lvl1pPr>
              <a:defRPr/>
            </a:lvl1pPr>
          </a:lstStyle>
          <a:p>
            <a:pPr>
              <a:defRPr/>
            </a:pPr>
            <a:fld id="{83237351-C540-48BC-904E-7CC2B1E024EC}" type="datetime3">
              <a:rPr lang="en-US" smtClean="0">
                <a:solidFill>
                  <a:srgbClr val="000099"/>
                </a:solidFill>
              </a:rPr>
              <a:pPr>
                <a:defRPr/>
              </a:pPr>
              <a:t>26 September 2023</a:t>
            </a:fld>
            <a:endParaRPr lang="en-IE" dirty="0">
              <a:solidFill>
                <a:srgbClr val="0000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795B0CC1-CE1D-4A00-B29F-4476F186638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28919980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radient Background Thank you Slide">
    <p:spTree>
      <p:nvGrpSpPr>
        <p:cNvPr id="1" name=""/>
        <p:cNvGrpSpPr/>
        <p:nvPr/>
      </p:nvGrpSpPr>
      <p:grpSpPr>
        <a:xfrm>
          <a:off x="0" y="0"/>
          <a:ext cx="0" cy="0"/>
          <a:chOff x="0" y="0"/>
          <a:chExt cx="0" cy="0"/>
        </a:xfrm>
      </p:grpSpPr>
      <p:pic>
        <p:nvPicPr>
          <p:cNvPr id="6" name="Picture 5" descr="A person giving a presentation&#10;&#10;Description automatically generated with medium confidence">
            <a:extLst>
              <a:ext uri="{FF2B5EF4-FFF2-40B4-BE49-F238E27FC236}">
                <a16:creationId xmlns:a16="http://schemas.microsoft.com/office/drawing/2014/main" id="{71009267-2972-4D23-B420-43A1D919C5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87" b="8373"/>
          <a:stretch/>
        </p:blipFill>
        <p:spPr>
          <a:xfrm>
            <a:off x="0" y="1"/>
            <a:ext cx="9153143" cy="6852202"/>
          </a:xfrm>
          <a:prstGeom prst="rect">
            <a:avLst/>
          </a:prstGeom>
        </p:spPr>
      </p:pic>
      <p:sp>
        <p:nvSpPr>
          <p:cNvPr id="8" name="Rectangle 7">
            <a:extLst>
              <a:ext uri="{FF2B5EF4-FFF2-40B4-BE49-F238E27FC236}">
                <a16:creationId xmlns:a16="http://schemas.microsoft.com/office/drawing/2014/main" id="{ACC0CBBC-829D-4A07-872C-6E6515FE9CBD}"/>
              </a:ext>
            </a:extLst>
          </p:cNvPr>
          <p:cNvSpPr/>
          <p:nvPr userDrawn="1"/>
        </p:nvSpPr>
        <p:spPr>
          <a:xfrm flipH="1" flipV="1">
            <a:off x="1" y="5799"/>
            <a:ext cx="9153143" cy="6864403"/>
          </a:xfrm>
          <a:prstGeom prst="rect">
            <a:avLst/>
          </a:prstGeom>
          <a:gradFill>
            <a:gsLst>
              <a:gs pos="0">
                <a:srgbClr val="00948F">
                  <a:alpha val="90000"/>
                </a:srgbClr>
              </a:gs>
              <a:gs pos="100000">
                <a:srgbClr val="05D1A3">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descr="A black and white logo&#10;&#10;Description automatically generated with low confidence">
            <a:extLst>
              <a:ext uri="{FF2B5EF4-FFF2-40B4-BE49-F238E27FC236}">
                <a16:creationId xmlns:a16="http://schemas.microsoft.com/office/drawing/2014/main" id="{E919072E-8351-44E7-9406-350DBEEC69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40365" y="6256710"/>
            <a:ext cx="997246" cy="365125"/>
          </a:xfrm>
          <a:prstGeom prst="rect">
            <a:avLst/>
          </a:prstGeom>
        </p:spPr>
      </p:pic>
      <p:pic>
        <p:nvPicPr>
          <p:cNvPr id="10" name="Graphic 9">
            <a:extLst>
              <a:ext uri="{FF2B5EF4-FFF2-40B4-BE49-F238E27FC236}">
                <a16:creationId xmlns:a16="http://schemas.microsoft.com/office/drawing/2014/main" id="{5A1F1FC7-8CB2-4246-8208-BAFBAD165DE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9589" t="7769" r="32862" b="9869"/>
          <a:stretch>
            <a:fillRect/>
          </a:stretch>
        </p:blipFill>
        <p:spPr>
          <a:xfrm rot="10800000">
            <a:off x="6909599" y="-205162"/>
            <a:ext cx="2636342" cy="3461124"/>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pic>
        <p:nvPicPr>
          <p:cNvPr id="11" name="Graphic 10">
            <a:extLst>
              <a:ext uri="{FF2B5EF4-FFF2-40B4-BE49-F238E27FC236}">
                <a16:creationId xmlns:a16="http://schemas.microsoft.com/office/drawing/2014/main" id="{40959792-8AA8-4E57-8FDD-8FDA22661A8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6200000">
            <a:off x="-290536" y="861516"/>
            <a:ext cx="2093808" cy="370778"/>
          </a:xfrm>
          <a:prstGeom prst="rect">
            <a:avLst/>
          </a:prstGeom>
        </p:spPr>
      </p:pic>
      <p:pic>
        <p:nvPicPr>
          <p:cNvPr id="15" name="Picture 14" descr="Logo&#10;&#10;Description automatically generated">
            <a:extLst>
              <a:ext uri="{FF2B5EF4-FFF2-40B4-BE49-F238E27FC236}">
                <a16:creationId xmlns:a16="http://schemas.microsoft.com/office/drawing/2014/main" id="{050BB33D-827D-43D0-82BE-6ECD23244B8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3585294" y="737947"/>
            <a:ext cx="1742524" cy="1560837"/>
          </a:xfrm>
          <a:prstGeom prst="rect">
            <a:avLst/>
          </a:prstGeom>
        </p:spPr>
      </p:pic>
      <p:sp>
        <p:nvSpPr>
          <p:cNvPr id="16" name="Text Placeholder 16">
            <a:extLst>
              <a:ext uri="{FF2B5EF4-FFF2-40B4-BE49-F238E27FC236}">
                <a16:creationId xmlns:a16="http://schemas.microsoft.com/office/drawing/2014/main" id="{2F386934-2A94-4F37-893F-4531322440FB}"/>
              </a:ext>
            </a:extLst>
          </p:cNvPr>
          <p:cNvSpPr>
            <a:spLocks noGrp="1"/>
          </p:cNvSpPr>
          <p:nvPr>
            <p:ph type="body" sz="quarter" idx="14" hasCustomPrompt="1"/>
          </p:nvPr>
        </p:nvSpPr>
        <p:spPr>
          <a:xfrm>
            <a:off x="3230712" y="2725585"/>
            <a:ext cx="2344268" cy="849439"/>
          </a:xfrm>
          <a:prstGeom prst="rect">
            <a:avLst/>
          </a:prstGeom>
        </p:spPr>
        <p:txBody>
          <a:bodyPr anchor="ctr">
            <a:normAutofit/>
          </a:bodyPr>
          <a:lstStyle>
            <a:lvl1pPr marL="0" indent="0" algn="ctr">
              <a:buNone/>
              <a:defRPr sz="2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Thank you</a:t>
            </a:r>
          </a:p>
        </p:txBody>
      </p:sp>
      <p:sp>
        <p:nvSpPr>
          <p:cNvPr id="18" name="Text Placeholder 2">
            <a:extLst>
              <a:ext uri="{FF2B5EF4-FFF2-40B4-BE49-F238E27FC236}">
                <a16:creationId xmlns:a16="http://schemas.microsoft.com/office/drawing/2014/main" id="{A7C98110-59CA-4146-BE81-F2A48E2C9B5A}"/>
              </a:ext>
            </a:extLst>
          </p:cNvPr>
          <p:cNvSpPr>
            <a:spLocks noGrp="1"/>
          </p:cNvSpPr>
          <p:nvPr>
            <p:ph type="body" sz="quarter" idx="15" hasCustomPrompt="1"/>
          </p:nvPr>
        </p:nvSpPr>
        <p:spPr>
          <a:xfrm>
            <a:off x="570978" y="4654526"/>
            <a:ext cx="2368413" cy="1528624"/>
          </a:xfrm>
          <a:prstGeom prst="rect">
            <a:avLst/>
          </a:prstGeom>
        </p:spPr>
        <p:txBody>
          <a:bodyPr>
            <a:normAutofit/>
          </a:bodyPr>
          <a:lstStyle>
            <a:lvl1pPr marL="0" indent="0" algn="l">
              <a:buNone/>
              <a:defRPr sz="1350">
                <a:solidFill>
                  <a:schemeClr val="bg1"/>
                </a:solidFill>
                <a:latin typeface="Calibri Light" panose="020F0302020204030204" pitchFamily="34" charset="0"/>
                <a:cs typeface="Calibri Light" panose="020F0302020204030204" pitchFamily="34" charset="0"/>
              </a:defRPr>
            </a:lvl1pPr>
          </a:lstStyle>
          <a:p>
            <a:pPr marL="0" indent="0" algn="l">
              <a:buNone/>
            </a:pPr>
            <a:r>
              <a:rPr lang="en-US" sz="1350">
                <a:solidFill>
                  <a:schemeClr val="bg1"/>
                </a:solidFill>
                <a:latin typeface="Calibri Light" panose="020F0302020204030204" pitchFamily="34" charset="0"/>
                <a:ea typeface="Roboto Light"/>
                <a:cs typeface="Calibri Light" panose="020F0302020204030204" pitchFamily="34" charset="0"/>
              </a:rPr>
              <a:t>For more information, please visit our website </a:t>
            </a:r>
            <a:r>
              <a:rPr lang="en-US" sz="1350" b="1">
                <a:solidFill>
                  <a:schemeClr val="bg1"/>
                </a:solidFill>
                <a:latin typeface="Calibri Light" panose="020F0302020204030204" pitchFamily="34" charset="0"/>
                <a:ea typeface="Roboto Light"/>
                <a:cs typeface="Calibri Light" panose="020F0302020204030204" pitchFamily="34" charset="0"/>
              </a:rPr>
              <a:t>www.version1.com </a:t>
            </a:r>
            <a:endParaRPr lang="en-US" sz="1350" b="1">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a:solidFill>
                  <a:schemeClr val="bg1"/>
                </a:solidFill>
                <a:latin typeface="Calibri Light" panose="020F0302020204030204" pitchFamily="34" charset="0"/>
                <a:ea typeface="Roboto Light"/>
                <a:cs typeface="Calibri Light" panose="020F0302020204030204" pitchFamily="34" charset="0"/>
              </a:rPr>
              <a:t>or email us/me/the team at </a:t>
            </a:r>
            <a:endParaRPr lang="en-US" sz="1350">
              <a:solidFill>
                <a:schemeClr val="bg1"/>
              </a:solidFill>
              <a:latin typeface="Calibri Light" panose="020F0302020204030204" pitchFamily="34" charset="0"/>
              <a:ea typeface="Roboto Light" panose="02000000000000000000" pitchFamily="2" charset="0"/>
              <a:cs typeface="Calibri Light" panose="020F0302020204030204" pitchFamily="34" charset="0"/>
            </a:endParaRPr>
          </a:p>
          <a:p>
            <a:pPr marL="0" indent="0" algn="l">
              <a:buNone/>
            </a:pPr>
            <a:r>
              <a:rPr lang="en-US" sz="1350" b="1">
                <a:solidFill>
                  <a:schemeClr val="bg1"/>
                </a:solidFill>
                <a:latin typeface="Calibri Light" panose="020F0302020204030204" pitchFamily="34" charset="0"/>
                <a:ea typeface="Roboto Light"/>
                <a:cs typeface="Calibri Light" panose="020F0302020204030204" pitchFamily="34" charset="0"/>
              </a:rPr>
              <a:t>xxxx@version1.com</a:t>
            </a:r>
          </a:p>
        </p:txBody>
      </p:sp>
    </p:spTree>
    <p:extLst>
      <p:ext uri="{BB962C8B-B14F-4D97-AF65-F5344CB8AC3E}">
        <p14:creationId xmlns:p14="http://schemas.microsoft.com/office/powerpoint/2010/main" val="38608820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op Right Alighed Circl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7FD6E61-63A4-46DB-A85B-8241969E5AA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9589" t="7769" r="32862" b="9869"/>
          <a:stretch>
            <a:fillRect/>
          </a:stretch>
        </p:blipFill>
        <p:spPr>
          <a:xfrm rot="10800000">
            <a:off x="-90556" y="3248177"/>
            <a:ext cx="3064520" cy="4023256"/>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3" name="Freeform: Shape 2">
            <a:extLst>
              <a:ext uri="{FF2B5EF4-FFF2-40B4-BE49-F238E27FC236}">
                <a16:creationId xmlns:a16="http://schemas.microsoft.com/office/drawing/2014/main" id="{75E4CABA-6D05-4F85-8B77-9769C29E8EF9}"/>
              </a:ext>
            </a:extLst>
          </p:cNvPr>
          <p:cNvSpPr/>
          <p:nvPr userDrawn="1"/>
        </p:nvSpPr>
        <p:spPr>
          <a:xfrm>
            <a:off x="5105805" y="0"/>
            <a:ext cx="3546091" cy="2279650"/>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rgbClr val="05D1A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sp>
        <p:nvSpPr>
          <p:cNvPr id="8" name="Rectangle: Rounded Corners 2">
            <a:extLst>
              <a:ext uri="{FF2B5EF4-FFF2-40B4-BE49-F238E27FC236}">
                <a16:creationId xmlns:a16="http://schemas.microsoft.com/office/drawing/2014/main" id="{4B07D45F-6CD5-4CC5-A5B4-8EBFBD30FFCA}"/>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9" name="Title 1">
            <a:extLst>
              <a:ext uri="{FF2B5EF4-FFF2-40B4-BE49-F238E27FC236}">
                <a16:creationId xmlns:a16="http://schemas.microsoft.com/office/drawing/2014/main" id="{8F3DFE2F-49A0-478F-804A-14F9A36895E1}"/>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ADC9D500-A322-4DDB-A797-E0A40BBF4796}"/>
              </a:ext>
            </a:extLst>
          </p:cNvPr>
          <p:cNvSpPr>
            <a:spLocks noGrp="1"/>
          </p:cNvSpPr>
          <p:nvPr>
            <p:ph type="body" sz="quarter" idx="10"/>
          </p:nvPr>
        </p:nvSpPr>
        <p:spPr>
          <a:xfrm>
            <a:off x="736243" y="2008188"/>
            <a:ext cx="3782417"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33F71E0B-E2AC-41CF-A107-D9C532993555}"/>
              </a:ext>
            </a:extLst>
          </p:cNvPr>
          <p:cNvSpPr>
            <a:spLocks noGrp="1"/>
          </p:cNvSpPr>
          <p:nvPr>
            <p:ph type="pic" sz="quarter" idx="11"/>
          </p:nvPr>
        </p:nvSpPr>
        <p:spPr>
          <a:xfrm>
            <a:off x="4704160" y="2008188"/>
            <a:ext cx="3704034" cy="4094162"/>
          </a:xfrm>
        </p:spPr>
        <p:txBody>
          <a:bodyPr/>
          <a:lstStyle/>
          <a:p>
            <a:endParaRPr lang="en-GB"/>
          </a:p>
        </p:txBody>
      </p:sp>
    </p:spTree>
    <p:extLst>
      <p:ext uri="{BB962C8B-B14F-4D97-AF65-F5344CB8AC3E}">
        <p14:creationId xmlns:p14="http://schemas.microsoft.com/office/powerpoint/2010/main" val="311886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op Right Alighed Circ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8C74CA-BEF5-49F2-BA6D-FCBE0272303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9589" t="7769" r="32862" b="9869"/>
          <a:stretch>
            <a:fillRect/>
          </a:stretch>
        </p:blipFill>
        <p:spPr>
          <a:xfrm rot="10800000">
            <a:off x="-90556" y="3248177"/>
            <a:ext cx="3064520" cy="4023256"/>
          </a:xfrm>
          <a:custGeom>
            <a:avLst/>
            <a:gdLst>
              <a:gd name="connsiteX0" fmla="*/ 2962888 w 2962888"/>
              <a:gd name="connsiteY0" fmla="*/ 2917371 h 2917371"/>
              <a:gd name="connsiteX1" fmla="*/ 0 w 2962888"/>
              <a:gd name="connsiteY1" fmla="*/ 2917371 h 2917371"/>
              <a:gd name="connsiteX2" fmla="*/ 0 w 2962888"/>
              <a:gd name="connsiteY2" fmla="*/ 0 h 2917371"/>
              <a:gd name="connsiteX3" fmla="*/ 2962888 w 2962888"/>
              <a:gd name="connsiteY3" fmla="*/ 0 h 2917371"/>
            </a:gdLst>
            <a:ahLst/>
            <a:cxnLst>
              <a:cxn ang="0">
                <a:pos x="connsiteX0" y="connsiteY0"/>
              </a:cxn>
              <a:cxn ang="0">
                <a:pos x="connsiteX1" y="connsiteY1"/>
              </a:cxn>
              <a:cxn ang="0">
                <a:pos x="connsiteX2" y="connsiteY2"/>
              </a:cxn>
              <a:cxn ang="0">
                <a:pos x="connsiteX3" y="connsiteY3"/>
              </a:cxn>
            </a:cxnLst>
            <a:rect l="l" t="t" r="r" b="b"/>
            <a:pathLst>
              <a:path w="2962888" h="2917371">
                <a:moveTo>
                  <a:pt x="2962888" y="2917371"/>
                </a:moveTo>
                <a:lnTo>
                  <a:pt x="0" y="2917371"/>
                </a:lnTo>
                <a:lnTo>
                  <a:pt x="0" y="0"/>
                </a:lnTo>
                <a:lnTo>
                  <a:pt x="2962888" y="0"/>
                </a:lnTo>
                <a:close/>
              </a:path>
            </a:pathLst>
          </a:custGeom>
        </p:spPr>
      </p:pic>
      <p:sp>
        <p:nvSpPr>
          <p:cNvPr id="5" name="Freeform: Shape 4">
            <a:extLst>
              <a:ext uri="{FF2B5EF4-FFF2-40B4-BE49-F238E27FC236}">
                <a16:creationId xmlns:a16="http://schemas.microsoft.com/office/drawing/2014/main" id="{7030153E-8D3B-437A-9B5F-4032C3EBBC57}"/>
              </a:ext>
            </a:extLst>
          </p:cNvPr>
          <p:cNvSpPr/>
          <p:nvPr userDrawn="1"/>
        </p:nvSpPr>
        <p:spPr>
          <a:xfrm>
            <a:off x="5105805" y="0"/>
            <a:ext cx="3546091" cy="2279650"/>
          </a:xfrm>
          <a:custGeom>
            <a:avLst/>
            <a:gdLst>
              <a:gd name="connsiteX0" fmla="*/ 0 w 4728121"/>
              <a:gd name="connsiteY0" fmla="*/ 0 h 2279650"/>
              <a:gd name="connsiteX1" fmla="*/ 615950 w 4728121"/>
              <a:gd name="connsiteY1" fmla="*/ 0 h 2279650"/>
              <a:gd name="connsiteX2" fmla="*/ 620509 w 4728121"/>
              <a:gd name="connsiteY2" fmla="*/ 90293 h 2279650"/>
              <a:gd name="connsiteX3" fmla="*/ 2364060 w 4728121"/>
              <a:gd name="connsiteY3" fmla="*/ 1663700 h 2279650"/>
              <a:gd name="connsiteX4" fmla="*/ 4107612 w 4728121"/>
              <a:gd name="connsiteY4" fmla="*/ 90293 h 2279650"/>
              <a:gd name="connsiteX5" fmla="*/ 4112171 w 4728121"/>
              <a:gd name="connsiteY5" fmla="*/ 0 h 2279650"/>
              <a:gd name="connsiteX6" fmla="*/ 4728121 w 4728121"/>
              <a:gd name="connsiteY6" fmla="*/ 0 h 2279650"/>
              <a:gd name="connsiteX7" fmla="*/ 4720382 w 4728121"/>
              <a:gd name="connsiteY7" fmla="*/ 153270 h 2279650"/>
              <a:gd name="connsiteX8" fmla="*/ 2364060 w 4728121"/>
              <a:gd name="connsiteY8" fmla="*/ 2279650 h 2279650"/>
              <a:gd name="connsiteX9" fmla="*/ 7739 w 4728121"/>
              <a:gd name="connsiteY9" fmla="*/ 15327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121" h="2279650">
                <a:moveTo>
                  <a:pt x="0" y="0"/>
                </a:moveTo>
                <a:lnTo>
                  <a:pt x="615950" y="0"/>
                </a:lnTo>
                <a:lnTo>
                  <a:pt x="620509" y="90293"/>
                </a:lnTo>
                <a:cubicBezTo>
                  <a:pt x="710260" y="974052"/>
                  <a:pt x="1456622" y="1663700"/>
                  <a:pt x="2364060" y="1663700"/>
                </a:cubicBezTo>
                <a:cubicBezTo>
                  <a:pt x="3271498" y="1663700"/>
                  <a:pt x="4017861" y="974052"/>
                  <a:pt x="4107612" y="90293"/>
                </a:cubicBezTo>
                <a:lnTo>
                  <a:pt x="4112171" y="0"/>
                </a:lnTo>
                <a:lnTo>
                  <a:pt x="4728121" y="0"/>
                </a:lnTo>
                <a:lnTo>
                  <a:pt x="4720382" y="153270"/>
                </a:lnTo>
                <a:cubicBezTo>
                  <a:pt x="4599088" y="1347626"/>
                  <a:pt x="3590417" y="2279650"/>
                  <a:pt x="2364060" y="2279650"/>
                </a:cubicBezTo>
                <a:cubicBezTo>
                  <a:pt x="1137704" y="2279650"/>
                  <a:pt x="129032" y="1347626"/>
                  <a:pt x="7739" y="153270"/>
                </a:cubicBezTo>
                <a:close/>
              </a:path>
            </a:pathLst>
          </a:custGeom>
          <a:solidFill>
            <a:srgbClr val="05D1A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sp>
        <p:nvSpPr>
          <p:cNvPr id="6" name="Rectangle: Rounded Corners 2">
            <a:extLst>
              <a:ext uri="{FF2B5EF4-FFF2-40B4-BE49-F238E27FC236}">
                <a16:creationId xmlns:a16="http://schemas.microsoft.com/office/drawing/2014/main" id="{139D97CC-9B7B-4A87-83F3-F8463211EDD3}"/>
              </a:ext>
            </a:extLst>
          </p:cNvPr>
          <p:cNvSpPr/>
          <p:nvPr userDrawn="1"/>
        </p:nvSpPr>
        <p:spPr>
          <a:xfrm>
            <a:off x="265528" y="414864"/>
            <a:ext cx="453152" cy="60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8" name="Title 1">
            <a:extLst>
              <a:ext uri="{FF2B5EF4-FFF2-40B4-BE49-F238E27FC236}">
                <a16:creationId xmlns:a16="http://schemas.microsoft.com/office/drawing/2014/main" id="{D2198D41-B247-4746-9454-8A67BCB45663}"/>
              </a:ext>
            </a:extLst>
          </p:cNvPr>
          <p:cNvSpPr>
            <a:spLocks noGrp="1"/>
          </p:cNvSpPr>
          <p:nvPr>
            <p:ph type="title"/>
          </p:nvPr>
        </p:nvSpPr>
        <p:spPr>
          <a:xfrm>
            <a:off x="736243" y="445345"/>
            <a:ext cx="7671515" cy="667839"/>
          </a:xfrm>
          <a:prstGeom prst="rect">
            <a:avLst/>
          </a:prstGeom>
        </p:spPr>
        <p:txBody>
          <a:bodyPr>
            <a:normAutofit/>
          </a:bodyPr>
          <a:lstStyle>
            <a:lvl1pPr>
              <a:defRPr sz="2400" b="1">
                <a:solidFill>
                  <a:schemeClr val="tx2"/>
                </a:solidFill>
              </a:defRPr>
            </a:lvl1pPr>
          </a:lstStyle>
          <a:p>
            <a:r>
              <a:rPr lang="en-US"/>
              <a:t>Click to edit Master title style</a:t>
            </a:r>
            <a:endParaRPr lang="en-GB"/>
          </a:p>
        </p:txBody>
      </p:sp>
      <p:sp>
        <p:nvSpPr>
          <p:cNvPr id="9" name="Text Placeholder 5">
            <a:extLst>
              <a:ext uri="{FF2B5EF4-FFF2-40B4-BE49-F238E27FC236}">
                <a16:creationId xmlns:a16="http://schemas.microsoft.com/office/drawing/2014/main" id="{C737E933-C1F7-4BC0-A57A-A04C41B6DB89}"/>
              </a:ext>
            </a:extLst>
          </p:cNvPr>
          <p:cNvSpPr>
            <a:spLocks noGrp="1"/>
          </p:cNvSpPr>
          <p:nvPr>
            <p:ph type="body" sz="quarter" idx="10"/>
          </p:nvPr>
        </p:nvSpPr>
        <p:spPr>
          <a:xfrm>
            <a:off x="736243" y="2008188"/>
            <a:ext cx="7671515" cy="4094162"/>
          </a:xfrm>
          <a:prstGeom prst="rect">
            <a:avLst/>
          </a:prstGeom>
        </p:spPr>
        <p:txBody>
          <a:bodyPr>
            <a:normAutofit/>
          </a:bodyPr>
          <a:lstStyle>
            <a:lvl1pPr>
              <a:defRPr sz="900">
                <a:solidFill>
                  <a:schemeClr val="tx2"/>
                </a:solidFill>
                <a:latin typeface="Calibri Light" panose="020F0302020204030204" pitchFamily="34" charset="0"/>
                <a:cs typeface="Calibri Light" panose="020F0302020204030204" pitchFamily="34" charset="0"/>
              </a:defRPr>
            </a:lvl1pPr>
            <a:lvl2pPr>
              <a:defRPr sz="900">
                <a:solidFill>
                  <a:schemeClr val="tx2"/>
                </a:solidFill>
                <a:latin typeface="Calibri Light" panose="020F0302020204030204" pitchFamily="34" charset="0"/>
                <a:cs typeface="Calibri Light" panose="020F0302020204030204" pitchFamily="34" charset="0"/>
              </a:defRPr>
            </a:lvl2pPr>
            <a:lvl3pPr>
              <a:defRPr sz="900">
                <a:solidFill>
                  <a:schemeClr val="tx2"/>
                </a:solidFill>
                <a:latin typeface="Calibri Light" panose="020F0302020204030204" pitchFamily="34" charset="0"/>
                <a:cs typeface="Calibri Light" panose="020F0302020204030204" pitchFamily="34" charset="0"/>
              </a:defRPr>
            </a:lvl3pPr>
            <a:lvl4pPr>
              <a:defRPr sz="900">
                <a:solidFill>
                  <a:schemeClr val="tx2"/>
                </a:solidFill>
                <a:latin typeface="Calibri Light" panose="020F0302020204030204" pitchFamily="34" charset="0"/>
                <a:cs typeface="Calibri Light" panose="020F0302020204030204" pitchFamily="34" charset="0"/>
              </a:defRPr>
            </a:lvl4pPr>
            <a:lvl5pPr>
              <a:defRPr sz="900">
                <a:solidFill>
                  <a:schemeClr val="tx2"/>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503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9143996" cy="6857997"/>
          </a:xfrm>
          <a:prstGeom prst="rect">
            <a:avLst/>
          </a:prstGeom>
          <a:noFill/>
          <a:ln>
            <a:noFill/>
          </a:ln>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3845" y="286041"/>
            <a:ext cx="2591999" cy="1046019"/>
          </a:xfrm>
          <a:prstGeom prst="rect">
            <a:avLst/>
          </a:prstGeom>
        </p:spPr>
      </p:pic>
      <p:sp>
        <p:nvSpPr>
          <p:cNvPr id="2" name="Title 1"/>
          <p:cNvSpPr>
            <a:spLocks noGrp="1"/>
          </p:cNvSpPr>
          <p:nvPr>
            <p:ph type="ctrTitle"/>
          </p:nvPr>
        </p:nvSpPr>
        <p:spPr>
          <a:xfrm>
            <a:off x="1623545" y="1358537"/>
            <a:ext cx="4032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dirty="0"/>
          </a:p>
        </p:txBody>
      </p:sp>
      <p:sp>
        <p:nvSpPr>
          <p:cNvPr id="3" name="Subtitle 2"/>
          <p:cNvSpPr>
            <a:spLocks noGrp="1"/>
          </p:cNvSpPr>
          <p:nvPr>
            <p:ph type="subTitle" idx="1"/>
          </p:nvPr>
        </p:nvSpPr>
        <p:spPr>
          <a:xfrm>
            <a:off x="1623545" y="2890838"/>
            <a:ext cx="4032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26/09/2023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spTree>
    <p:extLst>
      <p:ext uri="{BB962C8B-B14F-4D97-AF65-F5344CB8AC3E}">
        <p14:creationId xmlns:p14="http://schemas.microsoft.com/office/powerpoint/2010/main" val="1089272626"/>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380F0368-ED71-4380-8A0A-C8EC1E4B6E2D}" type="datetimeFigureOut">
              <a:rPr lang="en-IE" smtClean="0"/>
              <a:t>26/09/2023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A13BAFD-C6E1-49C5-8C3D-26FF884B8F3D}" type="slidenum">
              <a:rPr lang="en-IE" smtClean="0"/>
              <a:t>‹#›</a:t>
            </a:fld>
            <a:endParaRPr lang="en-IE"/>
          </a:p>
        </p:txBody>
      </p:sp>
      <p:sp>
        <p:nvSpPr>
          <p:cNvPr id="8" name="Content Placeholder 7"/>
          <p:cNvSpPr>
            <a:spLocks noGrp="1"/>
          </p:cNvSpPr>
          <p:nvPr>
            <p:ph sz="quarter" idx="13"/>
          </p:nvPr>
        </p:nvSpPr>
        <p:spPr>
          <a:xfrm>
            <a:off x="496800" y="1332000"/>
            <a:ext cx="7307262"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2828440876"/>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1071154" y="81236"/>
            <a:ext cx="6992168" cy="2852737"/>
          </a:xfrm>
        </p:spPr>
        <p:txBody>
          <a:bodyPr anchor="b"/>
          <a:lstStyle>
            <a:lvl1pPr>
              <a:defRPr sz="2500">
                <a:solidFill>
                  <a:schemeClr val="tx1"/>
                </a:solidFill>
              </a:defRPr>
            </a:lvl1pPr>
          </a:lstStyle>
          <a:p>
            <a:r>
              <a:rPr lang="en-US"/>
              <a:t>Click to edit Master title style</a:t>
            </a:r>
            <a:endParaRPr lang="en-IE" dirty="0"/>
          </a:p>
        </p:txBody>
      </p:sp>
      <p:sp>
        <p:nvSpPr>
          <p:cNvPr id="3" name="Text Placeholder 2"/>
          <p:cNvSpPr>
            <a:spLocks noGrp="1"/>
          </p:cNvSpPr>
          <p:nvPr>
            <p:ph type="body" idx="1"/>
          </p:nvPr>
        </p:nvSpPr>
        <p:spPr>
          <a:xfrm>
            <a:off x="1071154" y="2830332"/>
            <a:ext cx="6992168"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389425" y="6467157"/>
            <a:ext cx="918631" cy="259825"/>
          </a:xfrm>
        </p:spPr>
        <p:txBody>
          <a:bodyPr/>
          <a:lstStyle/>
          <a:p>
            <a:fld id="{380F0368-ED71-4380-8A0A-C8EC1E4B6E2D}" type="datetimeFigureOut">
              <a:rPr lang="en-IE" smtClean="0"/>
              <a:t>26/09/2023</a:t>
            </a:fld>
            <a:endParaRPr lang="en-IE" dirty="0"/>
          </a:p>
        </p:txBody>
      </p:sp>
      <p:sp>
        <p:nvSpPr>
          <p:cNvPr id="5" name="Footer Placeholder 4"/>
          <p:cNvSpPr>
            <a:spLocks noGrp="1"/>
          </p:cNvSpPr>
          <p:nvPr>
            <p:ph type="ftr" sz="quarter" idx="11"/>
          </p:nvPr>
        </p:nvSpPr>
        <p:spPr>
          <a:xfrm>
            <a:off x="1071154" y="6480487"/>
            <a:ext cx="2235926" cy="255326"/>
          </a:xfrm>
        </p:spPr>
        <p:txBody>
          <a:bodyPr/>
          <a:lstStyle>
            <a:lvl1pPr algn="l">
              <a:defRPr/>
            </a:lvl1pPr>
          </a:lstStyle>
          <a:p>
            <a:endParaRPr lang="en-IE" dirty="0"/>
          </a:p>
        </p:txBody>
      </p:sp>
      <p:sp>
        <p:nvSpPr>
          <p:cNvPr id="6" name="Slide Number Placeholder 5"/>
          <p:cNvSpPr>
            <a:spLocks noGrp="1"/>
          </p:cNvSpPr>
          <p:nvPr>
            <p:ph type="sldNum" sz="quarter" idx="12"/>
          </p:nvPr>
        </p:nvSpPr>
        <p:spPr/>
        <p:txBody>
          <a:bodyPr/>
          <a:lstStyle/>
          <a:p>
            <a:fld id="{4A13BAFD-C6E1-49C5-8C3D-26FF884B8F3D}" type="slidenum">
              <a:rPr lang="en-IE" smtClean="0"/>
              <a:t>‹#›</a:t>
            </a:fld>
            <a:endParaRPr lang="en-IE"/>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056" y="6025979"/>
            <a:ext cx="1462087" cy="590035"/>
          </a:xfrm>
          <a:prstGeom prst="rect">
            <a:avLst/>
          </a:prstGeom>
        </p:spPr>
      </p:pic>
    </p:spTree>
    <p:extLst>
      <p:ext uri="{BB962C8B-B14F-4D97-AF65-F5344CB8AC3E}">
        <p14:creationId xmlns:p14="http://schemas.microsoft.com/office/powerpoint/2010/main" val="4065416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title"/>
          </p:nvPr>
        </p:nvSpPr>
        <p:spPr>
          <a:xfrm>
            <a:off x="1071154" y="81236"/>
            <a:ext cx="6992168" cy="2852737"/>
          </a:xfrm>
        </p:spPr>
        <p:txBody>
          <a:bodyPr anchor="b"/>
          <a:lstStyle>
            <a:lvl1pPr>
              <a:defRPr sz="2500">
                <a:solidFill>
                  <a:schemeClr val="tx2"/>
                </a:solidFill>
              </a:defRPr>
            </a:lvl1pPr>
          </a:lstStyle>
          <a:p>
            <a:r>
              <a:rPr lang="en-US"/>
              <a:t>Click to edit Master title style</a:t>
            </a:r>
            <a:endParaRPr lang="en-IE" dirty="0"/>
          </a:p>
        </p:txBody>
      </p:sp>
      <p:sp>
        <p:nvSpPr>
          <p:cNvPr id="3" name="Text Placeholder 2"/>
          <p:cNvSpPr>
            <a:spLocks noGrp="1"/>
          </p:cNvSpPr>
          <p:nvPr>
            <p:ph type="body" idx="1"/>
          </p:nvPr>
        </p:nvSpPr>
        <p:spPr>
          <a:xfrm>
            <a:off x="1071154" y="2830332"/>
            <a:ext cx="6992168"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71154" y="6480487"/>
            <a:ext cx="2235926" cy="255326"/>
          </a:xfrm>
        </p:spPr>
        <p:txBody>
          <a:bodyPr/>
          <a:lstStyle>
            <a:lvl1pPr algn="l">
              <a:defRPr>
                <a:solidFill>
                  <a:schemeClr val="tx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A13BAFD-C6E1-49C5-8C3D-26FF884B8F3D}" type="slidenum">
              <a:rPr lang="en-IE" smtClean="0"/>
              <a:pPr/>
              <a:t>‹#›</a:t>
            </a:fld>
            <a:endParaRPr lang="en-IE"/>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056" y="6025979"/>
            <a:ext cx="1462086" cy="590035"/>
          </a:xfrm>
          <a:prstGeom prst="rect">
            <a:avLst/>
          </a:prstGeom>
        </p:spPr>
      </p:pic>
      <p:sp>
        <p:nvSpPr>
          <p:cNvPr id="4" name="Date Placeholder 3"/>
          <p:cNvSpPr>
            <a:spLocks noGrp="1"/>
          </p:cNvSpPr>
          <p:nvPr>
            <p:ph type="dt" sz="half" idx="10"/>
          </p:nvPr>
        </p:nvSpPr>
        <p:spPr>
          <a:xfrm>
            <a:off x="6389425" y="6467157"/>
            <a:ext cx="918631" cy="259825"/>
          </a:xfrm>
        </p:spPr>
        <p:txBody>
          <a:bodyPr/>
          <a:lstStyle>
            <a:lvl1pPr>
              <a:defRPr>
                <a:solidFill>
                  <a:schemeClr val="tx1"/>
                </a:solidFill>
              </a:defRPr>
            </a:lvl1pPr>
          </a:lstStyle>
          <a:p>
            <a:fld id="{380F0368-ED71-4380-8A0A-C8EC1E4B6E2D}" type="datetimeFigureOut">
              <a:rPr lang="en-IE" smtClean="0"/>
              <a:pPr/>
              <a:t>26/09/2023</a:t>
            </a:fld>
            <a:endParaRPr lang="en-IE" dirty="0"/>
          </a:p>
        </p:txBody>
      </p:sp>
    </p:spTree>
    <p:extLst>
      <p:ext uri="{BB962C8B-B14F-4D97-AF65-F5344CB8AC3E}">
        <p14:creationId xmlns:p14="http://schemas.microsoft.com/office/powerpoint/2010/main" val="821530019"/>
      </p:ext>
    </p:extLst>
  </p:cSld>
  <p:clrMapOvr>
    <a:masterClrMapping/>
  </p:clrMapOvr>
  <p:extLst>
    <p:ext uri="{DCECCB84-F9BA-43D5-87BE-67443E8EF086}">
      <p15:sldGuideLst xmlns:p15="http://schemas.microsoft.com/office/powerpoint/2012/main">
        <p15:guide id="1" orient="horz" pos="3872">
          <p15:clr>
            <a:srgbClr val="FBAE40"/>
          </p15:clr>
        </p15:guide>
        <p15:guide id="2" orient="horz" pos="4091">
          <p15:clr>
            <a:srgbClr val="FBAE40"/>
          </p15:clr>
        </p15:guide>
        <p15:guide id="3" pos="5442">
          <p15:clr>
            <a:srgbClr val="FBAE40"/>
          </p15:clr>
        </p15:guide>
        <p15:guide id="4" pos="476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sz="half" idx="1"/>
          </p:nvPr>
        </p:nvSpPr>
        <p:spPr>
          <a:xfrm>
            <a:off x="496389" y="1445212"/>
            <a:ext cx="3780000" cy="465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4571999" y="1445212"/>
            <a:ext cx="4066903" cy="465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Date Placeholder 4"/>
          <p:cNvSpPr>
            <a:spLocks noGrp="1"/>
          </p:cNvSpPr>
          <p:nvPr>
            <p:ph type="dt" sz="half" idx="10"/>
          </p:nvPr>
        </p:nvSpPr>
        <p:spPr/>
        <p:txBody>
          <a:bodyPr/>
          <a:lstStyle/>
          <a:p>
            <a:fld id="{380F0368-ED71-4380-8A0A-C8EC1E4B6E2D}" type="datetimeFigureOut">
              <a:rPr lang="en-IE" smtClean="0"/>
              <a:t>26/09/2023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190814730"/>
      </p:ext>
    </p:extLst>
  </p:cSld>
  <p:clrMapOvr>
    <a:masterClrMapping/>
  </p:clrMapOvr>
  <p:extLst>
    <p:ext uri="{DCECCB84-F9BA-43D5-87BE-67443E8EF086}">
      <p15:sldGuideLst xmlns:p15="http://schemas.microsoft.com/office/powerpoint/2012/main">
        <p15:guide id="1" pos="2608">
          <p15:clr>
            <a:srgbClr val="FBAE40"/>
          </p15:clr>
        </p15:guide>
        <p15:guide id="2" pos="2534">
          <p15:clr>
            <a:srgbClr val="FBAE40"/>
          </p15:clr>
        </p15:guide>
        <p15:guide id="3" pos="2677">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6389" y="1071154"/>
            <a:ext cx="3780000"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6389" y="1785257"/>
            <a:ext cx="3780000"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562100" y="1071154"/>
            <a:ext cx="4068000"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2100" y="1785257"/>
            <a:ext cx="4068000"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380F0368-ED71-4380-8A0A-C8EC1E4B6E2D}" type="datetimeFigureOut">
              <a:rPr lang="en-IE" smtClean="0"/>
              <a:t>26/09/2023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A13BAFD-C6E1-49C5-8C3D-26FF884B8F3D}"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40548302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80F0368-ED71-4380-8A0A-C8EC1E4B6E2D}" type="datetimeFigureOut">
              <a:rPr lang="en-IE" smtClean="0"/>
              <a:t>26/09/2023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63013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36000" cy="706438"/>
          </a:xfrm>
        </p:spPr>
        <p:txBody>
          <a:bodyPr/>
          <a:lstStyle/>
          <a:p>
            <a:r>
              <a:rPr lang="en-US"/>
              <a:t>Click to edit Master title style</a:t>
            </a:r>
            <a:endParaRPr lang="en-IE"/>
          </a:p>
        </p:txBody>
      </p:sp>
      <p:sp>
        <p:nvSpPr>
          <p:cNvPr id="3" name="Text Placeholder 2"/>
          <p:cNvSpPr>
            <a:spLocks noGrp="1"/>
          </p:cNvSpPr>
          <p:nvPr>
            <p:ph type="body" sz="half" idx="1"/>
          </p:nvPr>
        </p:nvSpPr>
        <p:spPr>
          <a:xfrm>
            <a:off x="250825" y="1052513"/>
            <a:ext cx="864235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250825" y="3468688"/>
            <a:ext cx="8642350"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385913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26/09/2023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221423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42889" y="4340225"/>
            <a:ext cx="2165350"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50000"/>
              </a:spcBef>
              <a:spcAft>
                <a:spcPct val="0"/>
              </a:spcAft>
              <a:defRPr/>
            </a:pPr>
            <a:endParaRPr lang="en-GB" sz="900" b="1" i="1" dirty="0">
              <a:solidFill>
                <a:srgbClr val="000099"/>
              </a:solidFill>
            </a:endParaRPr>
          </a:p>
        </p:txBody>
      </p:sp>
      <p:sp>
        <p:nvSpPr>
          <p:cNvPr id="5" name="Line 5"/>
          <p:cNvSpPr>
            <a:spLocks noChangeShapeType="1"/>
          </p:cNvSpPr>
          <p:nvPr/>
        </p:nvSpPr>
        <p:spPr bwMode="auto">
          <a:xfrm>
            <a:off x="0" y="695325"/>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E" sz="1800" dirty="0">
              <a:solidFill>
                <a:srgbClr val="000099"/>
              </a:solidFill>
            </a:endParaRPr>
          </a:p>
        </p:txBody>
      </p:sp>
      <p:sp>
        <p:nvSpPr>
          <p:cNvPr id="6" name="Rectangle 6"/>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GB" altLang="en-US" sz="900" b="1" i="1" dirty="0">
              <a:solidFill>
                <a:srgbClr val="000099"/>
              </a:solidFill>
              <a:latin typeface="Times New Roman" pitchFamily="18"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l="1283" t="7903" r="77197" b="3647"/>
          <a:stretch>
            <a:fillRect/>
          </a:stretch>
        </p:blipFill>
        <p:spPr bwMode="auto">
          <a:xfrm>
            <a:off x="2484438" y="6308727"/>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r="51355" b="-36111"/>
          <a:stretch>
            <a:fillRect/>
          </a:stretch>
        </p:blipFill>
        <p:spPr bwMode="auto">
          <a:xfrm>
            <a:off x="3419475" y="6269040"/>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0900108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6" y="6308727"/>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4" name="Rectangle 2"/>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IE" noProof="0"/>
              <a:t>Click to edit Master subtitle style</a:t>
            </a:r>
          </a:p>
        </p:txBody>
      </p:sp>
      <p:sp>
        <p:nvSpPr>
          <p:cNvPr id="105475" name="Rectangle 3"/>
          <p:cNvSpPr>
            <a:spLocks noGrp="1" noChangeArrowheads="1"/>
          </p:cNvSpPr>
          <p:nvPr>
            <p:ph type="ctrTitle"/>
          </p:nvPr>
        </p:nvSpPr>
        <p:spPr>
          <a:xfrm>
            <a:off x="685800" y="2130427"/>
            <a:ext cx="7772400" cy="1470025"/>
          </a:xfrm>
        </p:spPr>
        <p:txBody>
          <a:bodyPr/>
          <a:lstStyle>
            <a:lvl1pPr>
              <a:defRPr/>
            </a:lvl1pPr>
          </a:lstStyle>
          <a:p>
            <a:pPr lvl="0"/>
            <a:r>
              <a:rPr lang="en-IE" noProof="0"/>
              <a:t>Click to edit Master title style</a:t>
            </a:r>
          </a:p>
        </p:txBody>
      </p:sp>
      <p:sp>
        <p:nvSpPr>
          <p:cNvPr id="11" name="Rectangle 7"/>
          <p:cNvSpPr>
            <a:spLocks noGrp="1" noChangeArrowheads="1"/>
          </p:cNvSpPr>
          <p:nvPr>
            <p:ph type="dt" sz="half" idx="10"/>
          </p:nvPr>
        </p:nvSpPr>
        <p:spPr/>
        <p:txBody>
          <a:bodyPr/>
          <a:lstStyle>
            <a:lvl1pPr>
              <a:defRPr>
                <a:solidFill>
                  <a:schemeClr val="accent2"/>
                </a:solidFill>
              </a:defRPr>
            </a:lvl1pPr>
          </a:lstStyle>
          <a:p>
            <a:pPr>
              <a:defRPr/>
            </a:pPr>
            <a:fld id="{A8048423-15A8-4E7E-8282-9741DB9BAE0F}" type="datetime3">
              <a:rPr lang="en-US" smtClean="0">
                <a:solidFill>
                  <a:srgbClr val="333399"/>
                </a:solidFill>
              </a:rPr>
              <a:pPr>
                <a:defRPr/>
              </a:pPr>
              <a:t>26 September 2023</a:t>
            </a:fld>
            <a:endParaRPr lang="en-IE" dirty="0">
              <a:solidFill>
                <a:srgbClr val="333399"/>
              </a:solidFill>
            </a:endParaRPr>
          </a:p>
        </p:txBody>
      </p:sp>
      <p:sp>
        <p:nvSpPr>
          <p:cNvPr id="12" name="Rectangle 8"/>
          <p:cNvSpPr>
            <a:spLocks noGrp="1" noChangeArrowheads="1"/>
          </p:cNvSpPr>
          <p:nvPr>
            <p:ph type="ftr" sz="quarter" idx="11"/>
          </p:nvPr>
        </p:nvSpPr>
        <p:spPr/>
        <p:txBody>
          <a:bodyPr/>
          <a:lstStyle>
            <a:lvl1pPr>
              <a:defRPr/>
            </a:lvl1pPr>
          </a:lstStyle>
          <a:p>
            <a:pPr>
              <a:defRPr/>
            </a:pPr>
            <a:endParaRPr lang="en-IE" dirty="0"/>
          </a:p>
        </p:txBody>
      </p:sp>
      <p:sp>
        <p:nvSpPr>
          <p:cNvPr id="13" name="Rectangle 9"/>
          <p:cNvSpPr>
            <a:spLocks noGrp="1" noChangeArrowheads="1"/>
          </p:cNvSpPr>
          <p:nvPr>
            <p:ph type="sldNum" sz="quarter" idx="12"/>
          </p:nvPr>
        </p:nvSpPr>
        <p:spPr/>
        <p:txBody>
          <a:bodyPr/>
          <a:lstStyle>
            <a:lvl1pPr>
              <a:defRPr>
                <a:solidFill>
                  <a:schemeClr val="accent2"/>
                </a:solidFill>
              </a:defRPr>
            </a:lvl1pPr>
          </a:lstStyle>
          <a:p>
            <a:pPr>
              <a:defRPr/>
            </a:pPr>
            <a:r>
              <a:rPr lang="en-IE" dirty="0">
                <a:solidFill>
                  <a:srgbClr val="333399"/>
                </a:solidFill>
              </a:rPr>
              <a:t>Page </a:t>
            </a:r>
            <a:fld id="{0FB9E774-9B68-4E6D-B39F-A911642D65CA}" type="slidenum">
              <a:rPr lang="en-IE">
                <a:solidFill>
                  <a:srgbClr val="333399"/>
                </a:solidFill>
              </a:rPr>
              <a:pPr>
                <a:defRPr/>
              </a:pPr>
              <a:t>‹#›</a:t>
            </a:fld>
            <a:endParaRPr lang="en-IE" dirty="0">
              <a:solidFill>
                <a:srgbClr val="333399"/>
              </a:solidFill>
            </a:endParaRPr>
          </a:p>
        </p:txBody>
      </p:sp>
    </p:spTree>
    <p:extLst>
      <p:ext uri="{BB962C8B-B14F-4D97-AF65-F5344CB8AC3E}">
        <p14:creationId xmlns:p14="http://schemas.microsoft.com/office/powerpoint/2010/main" val="144996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5A63DDE6-AA65-4042-BCE7-11AFF6F61E39}"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204CBCBA-6C03-4D2B-9B68-5769B285BD6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597329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4EEF8AF-5019-4A8F-9386-5B3A83AB7C96}"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04A30C7E-A51C-4397-9C01-957AC690F734}"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3592566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6" y="1052515"/>
            <a:ext cx="4244975" cy="46815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1" y="1052515"/>
            <a:ext cx="4244975" cy="46815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5"/>
          <p:cNvSpPr>
            <a:spLocks noGrp="1" noChangeArrowheads="1"/>
          </p:cNvSpPr>
          <p:nvPr>
            <p:ph type="dt" sz="half" idx="10"/>
          </p:nvPr>
        </p:nvSpPr>
        <p:spPr>
          <a:ln/>
        </p:spPr>
        <p:txBody>
          <a:bodyPr/>
          <a:lstStyle>
            <a:lvl1pPr>
              <a:defRPr/>
            </a:lvl1pPr>
          </a:lstStyle>
          <a:p>
            <a:pPr>
              <a:defRPr/>
            </a:pPr>
            <a:fld id="{666EA9C5-FF72-42EA-AF0E-9362DBA1168E}"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7CFA4B72-5CD0-41B7-A5CF-269D36E6D9E9}"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21124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5A63DDE6-AA65-4042-BCE7-11AFF6F61E39}"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204CBCBA-6C03-4D2B-9B68-5769B285BD6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01331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5"/>
          <p:cNvSpPr>
            <a:spLocks noGrp="1" noChangeArrowheads="1"/>
          </p:cNvSpPr>
          <p:nvPr>
            <p:ph type="dt" sz="half" idx="10"/>
          </p:nvPr>
        </p:nvSpPr>
        <p:spPr>
          <a:ln/>
        </p:spPr>
        <p:txBody>
          <a:bodyPr/>
          <a:lstStyle>
            <a:lvl1pPr>
              <a:defRPr/>
            </a:lvl1pPr>
          </a:lstStyle>
          <a:p>
            <a:pPr>
              <a:defRPr/>
            </a:pPr>
            <a:fld id="{E8134A3F-32A6-499A-A038-BA271C448B86}" type="datetime3">
              <a:rPr lang="en-US" smtClean="0">
                <a:solidFill>
                  <a:srgbClr val="000099"/>
                </a:solidFill>
              </a:rPr>
              <a:pPr>
                <a:defRPr/>
              </a:pPr>
              <a:t>26 September 2023</a:t>
            </a:fld>
            <a:endParaRPr lang="en-IE" dirty="0">
              <a:solidFill>
                <a:srgbClr val="000099"/>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C2BD526C-9377-4AF1-85BF-7FEEFDD77723}"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110225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5"/>
          <p:cNvSpPr>
            <a:spLocks noGrp="1" noChangeArrowheads="1"/>
          </p:cNvSpPr>
          <p:nvPr>
            <p:ph type="dt" sz="half" idx="10"/>
          </p:nvPr>
        </p:nvSpPr>
        <p:spPr>
          <a:ln/>
        </p:spPr>
        <p:txBody>
          <a:bodyPr/>
          <a:lstStyle>
            <a:lvl1pPr>
              <a:defRPr/>
            </a:lvl1pPr>
          </a:lstStyle>
          <a:p>
            <a:pPr>
              <a:defRPr/>
            </a:pPr>
            <a:fld id="{EAFACFBB-F11D-4C3B-9BD8-2BF21406CFA8}" type="datetime3">
              <a:rPr lang="en-US" smtClean="0">
                <a:solidFill>
                  <a:srgbClr val="000099"/>
                </a:solidFill>
              </a:rPr>
              <a:pPr>
                <a:defRPr/>
              </a:pPr>
              <a:t>26 September 2023</a:t>
            </a:fld>
            <a:endParaRPr lang="en-IE" dirty="0">
              <a:solidFill>
                <a:srgbClr val="0000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F72DE88-A86B-4645-8635-5FF2752AEB40}"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079053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DBF58AA-1FA0-4E4E-BD27-68BD07583CEE}" type="datetime3">
              <a:rPr lang="en-US" smtClean="0">
                <a:solidFill>
                  <a:srgbClr val="000099"/>
                </a:solidFill>
              </a:rPr>
              <a:pPr>
                <a:defRPr/>
              </a:pPr>
              <a:t>26 September 2023</a:t>
            </a:fld>
            <a:endParaRPr lang="en-IE" dirty="0">
              <a:solidFill>
                <a:srgbClr val="000099"/>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C7F0F124-B6A7-4193-8684-DA45B4BBB58C}"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243301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IE"/>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9D6F64D-FAFC-464A-AEB1-3900EAAB9AC9}"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5701CD20-E6D3-4E68-B79F-05FE4F3AE72C}"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767135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C89C8C7-BF7A-47F1-AF54-D2FEC9CA4A37}"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F4847228-3BFB-45F9-B6BD-A1354A2D1FB4}"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18264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009B894A-FFED-427A-9C71-BEFF841A20FE}"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D335CD2D-194C-4A41-8718-EF90472A78AB}"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28524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9" y="0"/>
            <a:ext cx="2160587" cy="573405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6" y="0"/>
            <a:ext cx="6329363"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5"/>
          <p:cNvSpPr>
            <a:spLocks noGrp="1" noChangeArrowheads="1"/>
          </p:cNvSpPr>
          <p:nvPr>
            <p:ph type="dt" sz="half" idx="10"/>
          </p:nvPr>
        </p:nvSpPr>
        <p:spPr>
          <a:ln/>
        </p:spPr>
        <p:txBody>
          <a:bodyPr/>
          <a:lstStyle>
            <a:lvl1pPr>
              <a:defRPr/>
            </a:lvl1pPr>
          </a:lstStyle>
          <a:p>
            <a:pPr>
              <a:defRPr/>
            </a:pPr>
            <a:fld id="{E0CA113D-A7F7-41F4-8AF3-47D6577086D6}"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9FEEC50-5A7E-4AC7-9EE8-B956AFFA14AA}"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35836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2414" y="0"/>
            <a:ext cx="8636000" cy="706438"/>
          </a:xfrm>
        </p:spPr>
        <p:txBody>
          <a:bodyPr/>
          <a:lstStyle/>
          <a:p>
            <a:r>
              <a:rPr lang="en-US"/>
              <a:t>Click to edit Master title style</a:t>
            </a:r>
            <a:endParaRPr lang="en-IE"/>
          </a:p>
        </p:txBody>
      </p:sp>
      <p:sp>
        <p:nvSpPr>
          <p:cNvPr id="3" name="Table Placeholder 2"/>
          <p:cNvSpPr>
            <a:spLocks noGrp="1"/>
          </p:cNvSpPr>
          <p:nvPr>
            <p:ph type="tbl" idx="1"/>
          </p:nvPr>
        </p:nvSpPr>
        <p:spPr>
          <a:xfrm>
            <a:off x="250826" y="1052515"/>
            <a:ext cx="8642350" cy="4681537"/>
          </a:xfrm>
        </p:spPr>
        <p:txBody>
          <a:bodyPr/>
          <a:lstStyle/>
          <a:p>
            <a:pPr lvl="0"/>
            <a:endParaRPr lang="en-IE" noProof="0" dirty="0"/>
          </a:p>
        </p:txBody>
      </p:sp>
      <p:sp>
        <p:nvSpPr>
          <p:cNvPr id="4" name="Rectangle 5"/>
          <p:cNvSpPr>
            <a:spLocks noGrp="1" noChangeArrowheads="1"/>
          </p:cNvSpPr>
          <p:nvPr>
            <p:ph type="dt" sz="half" idx="10"/>
          </p:nvPr>
        </p:nvSpPr>
        <p:spPr>
          <a:ln/>
        </p:spPr>
        <p:txBody>
          <a:bodyPr/>
          <a:lstStyle>
            <a:lvl1pPr>
              <a:defRPr/>
            </a:lvl1pPr>
          </a:lstStyle>
          <a:p>
            <a:pPr>
              <a:defRPr/>
            </a:pPr>
            <a:fld id="{BEB83CFD-DE15-43C3-A9E1-B4AFB67CF32C}"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91CD30D-2F2A-47A2-8612-FF57548494AB}"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313018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4" y="0"/>
            <a:ext cx="8636000" cy="706438"/>
          </a:xfrm>
        </p:spPr>
        <p:txBody>
          <a:bodyPr/>
          <a:lstStyle/>
          <a:p>
            <a:r>
              <a:rPr lang="en-US"/>
              <a:t>Click to edit Master title style</a:t>
            </a:r>
            <a:endParaRPr lang="en-IE"/>
          </a:p>
        </p:txBody>
      </p:sp>
      <p:sp>
        <p:nvSpPr>
          <p:cNvPr id="3" name="Text Placeholder 2"/>
          <p:cNvSpPr>
            <a:spLocks noGrp="1"/>
          </p:cNvSpPr>
          <p:nvPr>
            <p:ph type="body" sz="half" idx="1"/>
          </p:nvPr>
        </p:nvSpPr>
        <p:spPr>
          <a:xfrm>
            <a:off x="250826" y="1052515"/>
            <a:ext cx="4244975"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1" y="1052515"/>
            <a:ext cx="4244975"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1" y="3468688"/>
            <a:ext cx="4244975"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5"/>
          <p:cNvSpPr>
            <a:spLocks noGrp="1" noChangeArrowheads="1"/>
          </p:cNvSpPr>
          <p:nvPr>
            <p:ph type="dt" sz="half" idx="10"/>
          </p:nvPr>
        </p:nvSpPr>
        <p:spPr>
          <a:ln/>
        </p:spPr>
        <p:txBody>
          <a:bodyPr/>
          <a:lstStyle>
            <a:lvl1pPr>
              <a:defRPr/>
            </a:lvl1pPr>
          </a:lstStyle>
          <a:p>
            <a:pPr>
              <a:defRPr/>
            </a:pPr>
            <a:fld id="{ED30B2A6-AC0C-4EF0-8D46-CA19E03B6C1C}" type="datetime3">
              <a:rPr lang="en-US" smtClean="0">
                <a:solidFill>
                  <a:srgbClr val="000099"/>
                </a:solidFill>
              </a:rPr>
              <a:pPr>
                <a:defRPr/>
              </a:pPr>
              <a:t>26 September 2023</a:t>
            </a:fld>
            <a:endParaRPr lang="en-IE" dirty="0">
              <a:solidFill>
                <a:srgbClr val="000099"/>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8"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474FF9AC-4C54-44B2-A0AD-2A9974160FB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420981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0826" y="0"/>
            <a:ext cx="8642350" cy="5734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5"/>
          <p:cNvSpPr>
            <a:spLocks noGrp="1" noChangeArrowheads="1"/>
          </p:cNvSpPr>
          <p:nvPr>
            <p:ph type="dt" sz="half" idx="10"/>
          </p:nvPr>
        </p:nvSpPr>
        <p:spPr>
          <a:ln/>
        </p:spPr>
        <p:txBody>
          <a:bodyPr/>
          <a:lstStyle>
            <a:lvl1pPr>
              <a:defRPr/>
            </a:lvl1pPr>
          </a:lstStyle>
          <a:p>
            <a:pPr>
              <a:defRPr/>
            </a:pPr>
            <a:fld id="{83237351-C540-48BC-904E-7CC2B1E024EC}" type="datetime3">
              <a:rPr lang="en-US" smtClean="0">
                <a:solidFill>
                  <a:srgbClr val="000099"/>
                </a:solidFill>
              </a:rPr>
              <a:pPr>
                <a:defRPr/>
              </a:pPr>
              <a:t>26 September 2023</a:t>
            </a:fld>
            <a:endParaRPr lang="en-IE" dirty="0">
              <a:solidFill>
                <a:srgbClr val="0000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795B0CC1-CE1D-4A00-B29F-4476F186638E}"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93401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4EEF8AF-5019-4A8F-9386-5B3A83AB7C96}" type="datetime3">
              <a:rPr lang="en-US" smtClean="0">
                <a:solidFill>
                  <a:srgbClr val="000099"/>
                </a:solidFill>
              </a:rPr>
              <a:pPr>
                <a:defRPr/>
              </a:pPr>
              <a:t>26 September 2023</a:t>
            </a:fld>
            <a:endParaRPr lang="en-IE" dirty="0">
              <a:solidFill>
                <a:srgbClr val="0000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6"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04A30C7E-A51C-4397-9C01-957AC690F734}"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3687362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4" y="0"/>
            <a:ext cx="8636000" cy="706438"/>
          </a:xfrm>
        </p:spPr>
        <p:txBody>
          <a:bodyPr/>
          <a:lstStyle/>
          <a:p>
            <a:r>
              <a:rPr lang="en-US"/>
              <a:t>Click to edit Master title style</a:t>
            </a:r>
            <a:endParaRPr lang="en-IE"/>
          </a:p>
        </p:txBody>
      </p:sp>
      <p:sp>
        <p:nvSpPr>
          <p:cNvPr id="3" name="Text Placeholder 2"/>
          <p:cNvSpPr>
            <a:spLocks noGrp="1"/>
          </p:cNvSpPr>
          <p:nvPr>
            <p:ph type="body" sz="half" idx="1"/>
          </p:nvPr>
        </p:nvSpPr>
        <p:spPr>
          <a:xfrm>
            <a:off x="250826" y="1052515"/>
            <a:ext cx="8642350"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250826" y="3468688"/>
            <a:ext cx="8642350"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1777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42888" y="4340225"/>
            <a:ext cx="21653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endParaRPr lang="en-US" sz="1200" b="1" i="1" dirty="0">
              <a:solidFill>
                <a:srgbClr val="000099"/>
              </a:solidFill>
            </a:endParaRPr>
          </a:p>
        </p:txBody>
      </p:sp>
      <p:sp>
        <p:nvSpPr>
          <p:cNvPr id="5" name="Line 13"/>
          <p:cNvSpPr>
            <a:spLocks noChangeShapeType="1"/>
          </p:cNvSpPr>
          <p:nvPr/>
        </p:nvSpPr>
        <p:spPr bwMode="auto">
          <a:xfrm>
            <a:off x="0" y="695325"/>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E" sz="2400" dirty="0">
              <a:solidFill>
                <a:srgbClr val="000099"/>
              </a:solidFill>
            </a:endParaRPr>
          </a:p>
        </p:txBody>
      </p:sp>
      <p:sp>
        <p:nvSpPr>
          <p:cNvPr id="6" name="Rectangle 23"/>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US" altLang="en-US" sz="1200" b="1" i="1" dirty="0">
              <a:solidFill>
                <a:srgbClr val="000099"/>
              </a:solidFill>
              <a:latin typeface="Times New Roman" pitchFamily="18" charset="0"/>
            </a:endParaRPr>
          </a:p>
        </p:txBody>
      </p:sp>
      <p:pic>
        <p:nvPicPr>
          <p:cNvPr id="7" name="Picture 27"/>
          <p:cNvPicPr>
            <a:picLocks noChangeAspect="1" noChangeArrowheads="1"/>
          </p:cNvPicPr>
          <p:nvPr/>
        </p:nvPicPr>
        <p:blipFill>
          <a:blip r:embed="rId2">
            <a:extLst>
              <a:ext uri="{28A0092B-C50C-407E-A947-70E740481C1C}">
                <a14:useLocalDpi xmlns:a14="http://schemas.microsoft.com/office/drawing/2010/main" val="0"/>
              </a:ext>
            </a:extLst>
          </a:blip>
          <a:srcRect l="1283" t="7903" r="77197" b="3647"/>
          <a:stretch>
            <a:fillRect/>
          </a:stretch>
        </p:blipFill>
        <p:spPr bwMode="auto">
          <a:xfrm>
            <a:off x="2484438" y="6308725"/>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8"/>
          <p:cNvPicPr>
            <a:picLocks noChangeAspect="1" noChangeArrowheads="1"/>
          </p:cNvPicPr>
          <p:nvPr/>
        </p:nvPicPr>
        <p:blipFill>
          <a:blip r:embed="rId3">
            <a:extLst>
              <a:ext uri="{28A0092B-C50C-407E-A947-70E740481C1C}">
                <a14:useLocalDpi xmlns:a14="http://schemas.microsoft.com/office/drawing/2010/main" val="0"/>
              </a:ext>
            </a:extLst>
          </a:blip>
          <a:srcRect r="51355" b="-36111"/>
          <a:stretch>
            <a:fillRect/>
          </a:stretch>
        </p:blipFill>
        <p:spPr bwMode="auto">
          <a:xfrm>
            <a:off x="3419475" y="6269038"/>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9" descr="0900108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5" y="6308725"/>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10244" name="Rectangle 4"/>
          <p:cNvSpPr>
            <a:spLocks noGrp="1" noChangeArrowheads="1"/>
          </p:cNvSpPr>
          <p:nvPr>
            <p:ph type="ctrTitle"/>
          </p:nvPr>
        </p:nvSpPr>
        <p:spPr>
          <a:xfrm>
            <a:off x="685800" y="2130425"/>
            <a:ext cx="7772400" cy="1470025"/>
          </a:xfrm>
        </p:spPr>
        <p:txBody>
          <a:bodyPr/>
          <a:lstStyle>
            <a:lvl1pPr>
              <a:defRPr/>
            </a:lvl1pPr>
          </a:lstStyle>
          <a:p>
            <a:pPr lvl="0"/>
            <a:r>
              <a:rPr lang="en-GB" noProof="0"/>
              <a:t>Click to edit Master title style</a:t>
            </a:r>
          </a:p>
        </p:txBody>
      </p:sp>
      <p:sp>
        <p:nvSpPr>
          <p:cNvPr id="11" name="Rectangle 24"/>
          <p:cNvSpPr>
            <a:spLocks noGrp="1" noChangeArrowheads="1"/>
          </p:cNvSpPr>
          <p:nvPr>
            <p:ph type="dt" sz="half" idx="10"/>
          </p:nvPr>
        </p:nvSpPr>
        <p:spPr/>
        <p:txBody>
          <a:bodyPr/>
          <a:lstStyle>
            <a:lvl1pPr>
              <a:defRPr/>
            </a:lvl1pPr>
          </a:lstStyle>
          <a:p>
            <a:pPr>
              <a:defRPr/>
            </a:pPr>
            <a:fld id="{3BD71637-5849-4091-834A-C3ECA178A137}" type="datetime3">
              <a:rPr lang="en-GB"/>
              <a:pPr>
                <a:defRPr/>
              </a:pPr>
              <a:t>26 September, 2023</a:t>
            </a:fld>
            <a:endParaRPr lang="en-GB" dirty="0"/>
          </a:p>
        </p:txBody>
      </p:sp>
      <p:sp>
        <p:nvSpPr>
          <p:cNvPr id="12" name="Rectangle 25"/>
          <p:cNvSpPr>
            <a:spLocks noGrp="1" noChangeArrowheads="1"/>
          </p:cNvSpPr>
          <p:nvPr>
            <p:ph type="ftr" sz="quarter" idx="11"/>
          </p:nvPr>
        </p:nvSpPr>
        <p:spPr/>
        <p:txBody>
          <a:bodyPr/>
          <a:lstStyle>
            <a:lvl1pPr>
              <a:defRPr dirty="0"/>
            </a:lvl1pPr>
          </a:lstStyle>
          <a:p>
            <a:pPr>
              <a:defRPr/>
            </a:pPr>
            <a:endParaRPr lang="en-GB" dirty="0"/>
          </a:p>
        </p:txBody>
      </p:sp>
      <p:sp>
        <p:nvSpPr>
          <p:cNvPr id="13" name="Rectangle 26"/>
          <p:cNvSpPr>
            <a:spLocks noGrp="1" noChangeArrowheads="1"/>
          </p:cNvSpPr>
          <p:nvPr>
            <p:ph type="sldNum" sz="quarter" idx="12"/>
          </p:nvPr>
        </p:nvSpPr>
        <p:spPr/>
        <p:txBody>
          <a:bodyPr/>
          <a:lstStyle>
            <a:lvl1pPr>
              <a:defRPr dirty="0"/>
            </a:lvl1pPr>
          </a:lstStyle>
          <a:p>
            <a:pPr>
              <a:defRPr/>
            </a:pPr>
            <a:r>
              <a:rPr lang="en-GB" altLang="en-US" dirty="0"/>
              <a:t>Page </a:t>
            </a:r>
            <a:fld id="{704E9C13-09D9-40F0-B021-D7D48162AB21}" type="slidenum">
              <a:rPr lang="en-GB" altLang="en-US"/>
              <a:pPr>
                <a:defRPr/>
              </a:pPr>
              <a:t>‹#›</a:t>
            </a:fld>
            <a:endParaRPr lang="en-GB" altLang="en-US" dirty="0"/>
          </a:p>
        </p:txBody>
      </p:sp>
    </p:spTree>
    <p:extLst>
      <p:ext uri="{BB962C8B-B14F-4D97-AF65-F5344CB8AC3E}">
        <p14:creationId xmlns:p14="http://schemas.microsoft.com/office/powerpoint/2010/main" val="803146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1"/>
          </p:nvPr>
        </p:nvSpPr>
        <p:spPr>
          <a:ln/>
        </p:spPr>
        <p:txBody>
          <a:bodyPr/>
          <a:lstStyle>
            <a:lvl1pPr>
              <a:defRPr/>
            </a:lvl1pPr>
          </a:lstStyle>
          <a:p>
            <a:pPr>
              <a:defRPr/>
            </a:pPr>
            <a:r>
              <a:rPr lang="en-GB" altLang="en-US" dirty="0"/>
              <a:t>Page </a:t>
            </a:r>
            <a:fld id="{83ABBC17-C617-43C3-B2E2-2C8E0B2746BD}" type="slidenum">
              <a:rPr lang="en-GB" altLang="en-US"/>
              <a:pPr>
                <a:defRPr/>
              </a:pPr>
              <a:t>‹#›</a:t>
            </a:fld>
            <a:endParaRPr lang="en-GB" altLang="en-US" dirty="0"/>
          </a:p>
        </p:txBody>
      </p:sp>
      <p:sp>
        <p:nvSpPr>
          <p:cNvPr id="6" name="Rectangle 17"/>
          <p:cNvSpPr>
            <a:spLocks noGrp="1" noChangeArrowheads="1"/>
          </p:cNvSpPr>
          <p:nvPr>
            <p:ph type="dt" sz="half" idx="12"/>
          </p:nvPr>
        </p:nvSpPr>
        <p:spPr>
          <a:ln/>
        </p:spPr>
        <p:txBody>
          <a:bodyPr/>
          <a:lstStyle>
            <a:lvl1pPr>
              <a:defRPr/>
            </a:lvl1pPr>
          </a:lstStyle>
          <a:p>
            <a:pPr>
              <a:defRPr/>
            </a:pPr>
            <a:fld id="{CC42CA8A-3CCC-4236-B5C4-4856B604201A}" type="datetime3">
              <a:rPr lang="en-GB"/>
              <a:pPr>
                <a:defRPr/>
              </a:pPr>
              <a:t>26 September, 2023</a:t>
            </a:fld>
            <a:endParaRPr lang="en-GB" dirty="0"/>
          </a:p>
        </p:txBody>
      </p:sp>
    </p:spTree>
    <p:extLst>
      <p:ext uri="{BB962C8B-B14F-4D97-AF65-F5344CB8AC3E}">
        <p14:creationId xmlns:p14="http://schemas.microsoft.com/office/powerpoint/2010/main" val="1151375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1"/>
          </p:nvPr>
        </p:nvSpPr>
        <p:spPr>
          <a:ln/>
        </p:spPr>
        <p:txBody>
          <a:bodyPr/>
          <a:lstStyle>
            <a:lvl1pPr>
              <a:defRPr/>
            </a:lvl1pPr>
          </a:lstStyle>
          <a:p>
            <a:pPr>
              <a:defRPr/>
            </a:pPr>
            <a:r>
              <a:rPr lang="en-GB" altLang="en-US" dirty="0"/>
              <a:t>Page </a:t>
            </a:r>
            <a:fld id="{3ADC3AA1-2479-4028-BE7E-9CE0EEF29354}" type="slidenum">
              <a:rPr lang="en-GB" altLang="en-US"/>
              <a:pPr>
                <a:defRPr/>
              </a:pPr>
              <a:t>‹#›</a:t>
            </a:fld>
            <a:endParaRPr lang="en-GB" altLang="en-US" dirty="0"/>
          </a:p>
        </p:txBody>
      </p:sp>
      <p:sp>
        <p:nvSpPr>
          <p:cNvPr id="6" name="Rectangle 17"/>
          <p:cNvSpPr>
            <a:spLocks noGrp="1" noChangeArrowheads="1"/>
          </p:cNvSpPr>
          <p:nvPr>
            <p:ph type="dt" sz="half" idx="12"/>
          </p:nvPr>
        </p:nvSpPr>
        <p:spPr>
          <a:ln/>
        </p:spPr>
        <p:txBody>
          <a:bodyPr/>
          <a:lstStyle>
            <a:lvl1pPr>
              <a:defRPr/>
            </a:lvl1pPr>
          </a:lstStyle>
          <a:p>
            <a:pPr>
              <a:defRPr/>
            </a:pPr>
            <a:fld id="{3467DF86-859C-4E2B-8BA7-4B7443D9D225}" type="datetime3">
              <a:rPr lang="en-GB"/>
              <a:pPr>
                <a:defRPr/>
              </a:pPr>
              <a:t>26 September, 2023</a:t>
            </a:fld>
            <a:endParaRPr lang="en-GB" dirty="0"/>
          </a:p>
        </p:txBody>
      </p:sp>
    </p:spTree>
    <p:extLst>
      <p:ext uri="{BB962C8B-B14F-4D97-AF65-F5344CB8AC3E}">
        <p14:creationId xmlns:p14="http://schemas.microsoft.com/office/powerpoint/2010/main" val="2785354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0525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0525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16"/>
          <p:cNvSpPr>
            <a:spLocks noGrp="1" noChangeArrowheads="1"/>
          </p:cNvSpPr>
          <p:nvPr>
            <p:ph type="sldNum" sz="quarter" idx="11"/>
          </p:nvPr>
        </p:nvSpPr>
        <p:spPr>
          <a:ln/>
        </p:spPr>
        <p:txBody>
          <a:bodyPr/>
          <a:lstStyle>
            <a:lvl1pPr>
              <a:defRPr/>
            </a:lvl1pPr>
          </a:lstStyle>
          <a:p>
            <a:pPr>
              <a:defRPr/>
            </a:pPr>
            <a:r>
              <a:rPr lang="en-GB" altLang="en-US" dirty="0"/>
              <a:t>Page </a:t>
            </a:r>
            <a:fld id="{4F842902-D466-4C0D-AEDD-A7F66259340C}" type="slidenum">
              <a:rPr lang="en-GB" altLang="en-US"/>
              <a:pPr>
                <a:defRPr/>
              </a:pPr>
              <a:t>‹#›</a:t>
            </a:fld>
            <a:endParaRPr lang="en-GB" altLang="en-US" dirty="0"/>
          </a:p>
        </p:txBody>
      </p:sp>
      <p:sp>
        <p:nvSpPr>
          <p:cNvPr id="7" name="Rectangle 17"/>
          <p:cNvSpPr>
            <a:spLocks noGrp="1" noChangeArrowheads="1"/>
          </p:cNvSpPr>
          <p:nvPr>
            <p:ph type="dt" sz="half" idx="12"/>
          </p:nvPr>
        </p:nvSpPr>
        <p:spPr>
          <a:ln/>
        </p:spPr>
        <p:txBody>
          <a:bodyPr/>
          <a:lstStyle>
            <a:lvl1pPr>
              <a:defRPr/>
            </a:lvl1pPr>
          </a:lstStyle>
          <a:p>
            <a:pPr>
              <a:defRPr/>
            </a:pPr>
            <a:fld id="{421482A6-F589-4941-920F-39F9063BBE8C}" type="datetime3">
              <a:rPr lang="en-GB"/>
              <a:pPr>
                <a:defRPr/>
              </a:pPr>
              <a:t>26 September, 2023</a:t>
            </a:fld>
            <a:endParaRPr lang="en-GB" dirty="0"/>
          </a:p>
        </p:txBody>
      </p:sp>
    </p:spTree>
    <p:extLst>
      <p:ext uri="{BB962C8B-B14F-4D97-AF65-F5344CB8AC3E}">
        <p14:creationId xmlns:p14="http://schemas.microsoft.com/office/powerpoint/2010/main" val="3493423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16"/>
          <p:cNvSpPr>
            <a:spLocks noGrp="1" noChangeArrowheads="1"/>
          </p:cNvSpPr>
          <p:nvPr>
            <p:ph type="sldNum" sz="quarter" idx="11"/>
          </p:nvPr>
        </p:nvSpPr>
        <p:spPr>
          <a:ln/>
        </p:spPr>
        <p:txBody>
          <a:bodyPr/>
          <a:lstStyle>
            <a:lvl1pPr>
              <a:defRPr/>
            </a:lvl1pPr>
          </a:lstStyle>
          <a:p>
            <a:pPr>
              <a:defRPr/>
            </a:pPr>
            <a:r>
              <a:rPr lang="en-GB" altLang="en-US" dirty="0"/>
              <a:t>Page </a:t>
            </a:r>
            <a:fld id="{E585C82D-D401-41B7-A737-F7E8E853EE60}" type="slidenum">
              <a:rPr lang="en-GB" altLang="en-US"/>
              <a:pPr>
                <a:defRPr/>
              </a:pPr>
              <a:t>‹#›</a:t>
            </a:fld>
            <a:endParaRPr lang="en-GB" altLang="en-US" dirty="0"/>
          </a:p>
        </p:txBody>
      </p:sp>
      <p:sp>
        <p:nvSpPr>
          <p:cNvPr id="9" name="Rectangle 17"/>
          <p:cNvSpPr>
            <a:spLocks noGrp="1" noChangeArrowheads="1"/>
          </p:cNvSpPr>
          <p:nvPr>
            <p:ph type="dt" sz="half" idx="12"/>
          </p:nvPr>
        </p:nvSpPr>
        <p:spPr>
          <a:ln/>
        </p:spPr>
        <p:txBody>
          <a:bodyPr/>
          <a:lstStyle>
            <a:lvl1pPr>
              <a:defRPr/>
            </a:lvl1pPr>
          </a:lstStyle>
          <a:p>
            <a:pPr>
              <a:defRPr/>
            </a:pPr>
            <a:fld id="{BC1FD9A4-5238-46DE-8926-0460ACA9726B}" type="datetime3">
              <a:rPr lang="en-GB"/>
              <a:pPr>
                <a:defRPr/>
              </a:pPr>
              <a:t>26 September, 2023</a:t>
            </a:fld>
            <a:endParaRPr lang="en-GB" dirty="0"/>
          </a:p>
        </p:txBody>
      </p:sp>
    </p:spTree>
    <p:extLst>
      <p:ext uri="{BB962C8B-B14F-4D97-AF65-F5344CB8AC3E}">
        <p14:creationId xmlns:p14="http://schemas.microsoft.com/office/powerpoint/2010/main" val="1032911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4" name="Rectangle 16"/>
          <p:cNvSpPr>
            <a:spLocks noGrp="1" noChangeArrowheads="1"/>
          </p:cNvSpPr>
          <p:nvPr>
            <p:ph type="sldNum" sz="quarter" idx="11"/>
          </p:nvPr>
        </p:nvSpPr>
        <p:spPr>
          <a:ln/>
        </p:spPr>
        <p:txBody>
          <a:bodyPr/>
          <a:lstStyle>
            <a:lvl1pPr>
              <a:defRPr/>
            </a:lvl1pPr>
          </a:lstStyle>
          <a:p>
            <a:pPr>
              <a:defRPr/>
            </a:pPr>
            <a:r>
              <a:rPr lang="en-GB" altLang="en-US" dirty="0"/>
              <a:t>Page </a:t>
            </a:r>
            <a:fld id="{2AA04CE1-F9BB-4A8D-866D-B9A711C03B2C}" type="slidenum">
              <a:rPr lang="en-GB" altLang="en-US"/>
              <a:pPr>
                <a:defRPr/>
              </a:pPr>
              <a:t>‹#›</a:t>
            </a:fld>
            <a:endParaRPr lang="en-GB" altLang="en-US" dirty="0"/>
          </a:p>
        </p:txBody>
      </p:sp>
      <p:sp>
        <p:nvSpPr>
          <p:cNvPr id="5" name="Rectangle 17"/>
          <p:cNvSpPr>
            <a:spLocks noGrp="1" noChangeArrowheads="1"/>
          </p:cNvSpPr>
          <p:nvPr>
            <p:ph type="dt" sz="half" idx="12"/>
          </p:nvPr>
        </p:nvSpPr>
        <p:spPr>
          <a:ln/>
        </p:spPr>
        <p:txBody>
          <a:bodyPr/>
          <a:lstStyle>
            <a:lvl1pPr>
              <a:defRPr/>
            </a:lvl1pPr>
          </a:lstStyle>
          <a:p>
            <a:pPr>
              <a:defRPr/>
            </a:pPr>
            <a:fld id="{CCE950E5-8B95-42AE-BD1C-FD3A30FF0A6C}" type="datetime3">
              <a:rPr lang="en-GB"/>
              <a:pPr>
                <a:defRPr/>
              </a:pPr>
              <a:t>26 September, 2023</a:t>
            </a:fld>
            <a:endParaRPr lang="en-GB" dirty="0"/>
          </a:p>
        </p:txBody>
      </p:sp>
    </p:spTree>
    <p:extLst>
      <p:ext uri="{BB962C8B-B14F-4D97-AF65-F5344CB8AC3E}">
        <p14:creationId xmlns:p14="http://schemas.microsoft.com/office/powerpoint/2010/main" val="165591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3" name="Rectangle 16"/>
          <p:cNvSpPr>
            <a:spLocks noGrp="1" noChangeArrowheads="1"/>
          </p:cNvSpPr>
          <p:nvPr>
            <p:ph type="sldNum" sz="quarter" idx="11"/>
          </p:nvPr>
        </p:nvSpPr>
        <p:spPr>
          <a:ln/>
        </p:spPr>
        <p:txBody>
          <a:bodyPr/>
          <a:lstStyle>
            <a:lvl1pPr>
              <a:defRPr/>
            </a:lvl1pPr>
          </a:lstStyle>
          <a:p>
            <a:pPr>
              <a:defRPr/>
            </a:pPr>
            <a:r>
              <a:rPr lang="en-GB" altLang="en-US" dirty="0"/>
              <a:t>Page </a:t>
            </a:r>
            <a:fld id="{3B0CA372-6EE4-4D06-9245-AABF4D99398A}" type="slidenum">
              <a:rPr lang="en-GB" altLang="en-US"/>
              <a:pPr>
                <a:defRPr/>
              </a:pPr>
              <a:t>‹#›</a:t>
            </a:fld>
            <a:endParaRPr lang="en-GB" altLang="en-US" dirty="0"/>
          </a:p>
        </p:txBody>
      </p:sp>
      <p:sp>
        <p:nvSpPr>
          <p:cNvPr id="4" name="Rectangle 17"/>
          <p:cNvSpPr>
            <a:spLocks noGrp="1" noChangeArrowheads="1"/>
          </p:cNvSpPr>
          <p:nvPr>
            <p:ph type="dt" sz="half" idx="12"/>
          </p:nvPr>
        </p:nvSpPr>
        <p:spPr>
          <a:ln/>
        </p:spPr>
        <p:txBody>
          <a:bodyPr/>
          <a:lstStyle>
            <a:lvl1pPr>
              <a:defRPr/>
            </a:lvl1pPr>
          </a:lstStyle>
          <a:p>
            <a:pPr>
              <a:defRPr/>
            </a:pPr>
            <a:fld id="{57B1C1C2-FBD9-4AD1-91DA-59FAF10064E8}" type="datetime3">
              <a:rPr lang="en-GB"/>
              <a:pPr>
                <a:defRPr/>
              </a:pPr>
              <a:t>26 September, 2023</a:t>
            </a:fld>
            <a:endParaRPr lang="en-GB" dirty="0"/>
          </a:p>
        </p:txBody>
      </p:sp>
    </p:spTree>
    <p:extLst>
      <p:ext uri="{BB962C8B-B14F-4D97-AF65-F5344CB8AC3E}">
        <p14:creationId xmlns:p14="http://schemas.microsoft.com/office/powerpoint/2010/main" val="1176631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16"/>
          <p:cNvSpPr>
            <a:spLocks noGrp="1" noChangeArrowheads="1"/>
          </p:cNvSpPr>
          <p:nvPr>
            <p:ph type="sldNum" sz="quarter" idx="11"/>
          </p:nvPr>
        </p:nvSpPr>
        <p:spPr>
          <a:ln/>
        </p:spPr>
        <p:txBody>
          <a:bodyPr/>
          <a:lstStyle>
            <a:lvl1pPr>
              <a:defRPr/>
            </a:lvl1pPr>
          </a:lstStyle>
          <a:p>
            <a:pPr>
              <a:defRPr/>
            </a:pPr>
            <a:r>
              <a:rPr lang="en-GB" altLang="en-US" dirty="0"/>
              <a:t>Page </a:t>
            </a:r>
            <a:fld id="{AE24E490-1BB3-4160-AE12-8BE7B601B4A2}" type="slidenum">
              <a:rPr lang="en-GB" altLang="en-US"/>
              <a:pPr>
                <a:defRPr/>
              </a:pPr>
              <a:t>‹#›</a:t>
            </a:fld>
            <a:endParaRPr lang="en-GB" altLang="en-US" dirty="0"/>
          </a:p>
        </p:txBody>
      </p:sp>
      <p:sp>
        <p:nvSpPr>
          <p:cNvPr id="7" name="Rectangle 17"/>
          <p:cNvSpPr>
            <a:spLocks noGrp="1" noChangeArrowheads="1"/>
          </p:cNvSpPr>
          <p:nvPr>
            <p:ph type="dt" sz="half" idx="12"/>
          </p:nvPr>
        </p:nvSpPr>
        <p:spPr>
          <a:ln/>
        </p:spPr>
        <p:txBody>
          <a:bodyPr/>
          <a:lstStyle>
            <a:lvl1pPr>
              <a:defRPr/>
            </a:lvl1pPr>
          </a:lstStyle>
          <a:p>
            <a:pPr>
              <a:defRPr/>
            </a:pPr>
            <a:fld id="{E5D961BE-21E9-4A6A-AEED-2CC280F0C778}" type="datetime3">
              <a:rPr lang="en-GB"/>
              <a:pPr>
                <a:defRPr/>
              </a:pPr>
              <a:t>26 September, 2023</a:t>
            </a:fld>
            <a:endParaRPr lang="en-GB" dirty="0"/>
          </a:p>
        </p:txBody>
      </p:sp>
    </p:spTree>
    <p:extLst>
      <p:ext uri="{BB962C8B-B14F-4D97-AF65-F5344CB8AC3E}">
        <p14:creationId xmlns:p14="http://schemas.microsoft.com/office/powerpoint/2010/main" val="2591796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6" name="Rectangle 16"/>
          <p:cNvSpPr>
            <a:spLocks noGrp="1" noChangeArrowheads="1"/>
          </p:cNvSpPr>
          <p:nvPr>
            <p:ph type="sldNum" sz="quarter" idx="11"/>
          </p:nvPr>
        </p:nvSpPr>
        <p:spPr>
          <a:ln/>
        </p:spPr>
        <p:txBody>
          <a:bodyPr/>
          <a:lstStyle>
            <a:lvl1pPr>
              <a:defRPr/>
            </a:lvl1pPr>
          </a:lstStyle>
          <a:p>
            <a:pPr>
              <a:defRPr/>
            </a:pPr>
            <a:r>
              <a:rPr lang="en-GB" altLang="en-US" dirty="0"/>
              <a:t>Page </a:t>
            </a:r>
            <a:fld id="{EF82B867-0591-49CA-A54A-754A5A16FB80}" type="slidenum">
              <a:rPr lang="en-GB" altLang="en-US"/>
              <a:pPr>
                <a:defRPr/>
              </a:pPr>
              <a:t>‹#›</a:t>
            </a:fld>
            <a:endParaRPr lang="en-GB" altLang="en-US" dirty="0"/>
          </a:p>
        </p:txBody>
      </p:sp>
      <p:sp>
        <p:nvSpPr>
          <p:cNvPr id="7" name="Rectangle 17"/>
          <p:cNvSpPr>
            <a:spLocks noGrp="1" noChangeArrowheads="1"/>
          </p:cNvSpPr>
          <p:nvPr>
            <p:ph type="dt" sz="half" idx="12"/>
          </p:nvPr>
        </p:nvSpPr>
        <p:spPr>
          <a:ln/>
        </p:spPr>
        <p:txBody>
          <a:bodyPr/>
          <a:lstStyle>
            <a:lvl1pPr>
              <a:defRPr/>
            </a:lvl1pPr>
          </a:lstStyle>
          <a:p>
            <a:pPr>
              <a:defRPr/>
            </a:pPr>
            <a:fld id="{B25E923E-FD27-4D38-BFBB-2F92220FF9FB}" type="datetime3">
              <a:rPr lang="en-GB"/>
              <a:pPr>
                <a:defRPr/>
              </a:pPr>
              <a:t>26 September, 2023</a:t>
            </a:fld>
            <a:endParaRPr lang="en-GB" dirty="0"/>
          </a:p>
        </p:txBody>
      </p:sp>
    </p:spTree>
    <p:extLst>
      <p:ext uri="{BB962C8B-B14F-4D97-AF65-F5344CB8AC3E}">
        <p14:creationId xmlns:p14="http://schemas.microsoft.com/office/powerpoint/2010/main" val="415936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0525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052513"/>
            <a:ext cx="42449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5"/>
          <p:cNvSpPr>
            <a:spLocks noGrp="1" noChangeArrowheads="1"/>
          </p:cNvSpPr>
          <p:nvPr>
            <p:ph type="dt" sz="half" idx="10"/>
          </p:nvPr>
        </p:nvSpPr>
        <p:spPr>
          <a:ln/>
        </p:spPr>
        <p:txBody>
          <a:bodyPr/>
          <a:lstStyle>
            <a:lvl1pPr>
              <a:defRPr/>
            </a:lvl1pPr>
          </a:lstStyle>
          <a:p>
            <a:pPr>
              <a:defRPr/>
            </a:pPr>
            <a:fld id="{666EA9C5-FF72-42EA-AF0E-9362DBA1168E}"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7CFA4B72-5CD0-41B7-A5CF-269D36E6D9E9}"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2577119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1"/>
          </p:nvPr>
        </p:nvSpPr>
        <p:spPr>
          <a:ln/>
        </p:spPr>
        <p:txBody>
          <a:bodyPr/>
          <a:lstStyle>
            <a:lvl1pPr>
              <a:defRPr/>
            </a:lvl1pPr>
          </a:lstStyle>
          <a:p>
            <a:pPr>
              <a:defRPr/>
            </a:pPr>
            <a:r>
              <a:rPr lang="en-GB" altLang="en-US" dirty="0"/>
              <a:t>Page </a:t>
            </a:r>
            <a:fld id="{6DED44A0-4E5D-4BF1-B514-6D935B29F163}" type="slidenum">
              <a:rPr lang="en-GB" altLang="en-US"/>
              <a:pPr>
                <a:defRPr/>
              </a:pPr>
              <a:t>‹#›</a:t>
            </a:fld>
            <a:endParaRPr lang="en-GB" altLang="en-US" dirty="0"/>
          </a:p>
        </p:txBody>
      </p:sp>
      <p:sp>
        <p:nvSpPr>
          <p:cNvPr id="6" name="Rectangle 17"/>
          <p:cNvSpPr>
            <a:spLocks noGrp="1" noChangeArrowheads="1"/>
          </p:cNvSpPr>
          <p:nvPr>
            <p:ph type="dt" sz="half" idx="12"/>
          </p:nvPr>
        </p:nvSpPr>
        <p:spPr>
          <a:ln/>
        </p:spPr>
        <p:txBody>
          <a:bodyPr/>
          <a:lstStyle>
            <a:lvl1pPr>
              <a:defRPr/>
            </a:lvl1pPr>
          </a:lstStyle>
          <a:p>
            <a:pPr>
              <a:defRPr/>
            </a:pPr>
            <a:fld id="{96492D70-2F7B-4C86-AAA2-AA3D9D07509D}" type="datetime3">
              <a:rPr lang="en-GB"/>
              <a:pPr>
                <a:defRPr/>
              </a:pPr>
              <a:t>26 September, 2023</a:t>
            </a:fld>
            <a:endParaRPr lang="en-GB" dirty="0"/>
          </a:p>
        </p:txBody>
      </p:sp>
    </p:spTree>
    <p:extLst>
      <p:ext uri="{BB962C8B-B14F-4D97-AF65-F5344CB8AC3E}">
        <p14:creationId xmlns:p14="http://schemas.microsoft.com/office/powerpoint/2010/main" val="2860888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0"/>
            <a:ext cx="2160587" cy="5734050"/>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0"/>
            <a:ext cx="6329363" cy="5734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1"/>
          </p:nvPr>
        </p:nvSpPr>
        <p:spPr>
          <a:ln/>
        </p:spPr>
        <p:txBody>
          <a:bodyPr/>
          <a:lstStyle>
            <a:lvl1pPr>
              <a:defRPr/>
            </a:lvl1pPr>
          </a:lstStyle>
          <a:p>
            <a:pPr>
              <a:defRPr/>
            </a:pPr>
            <a:r>
              <a:rPr lang="en-GB" altLang="en-US" dirty="0"/>
              <a:t>Page </a:t>
            </a:r>
            <a:fld id="{B2144AA9-1BF9-4328-AF68-8DAF2D10EC8C}" type="slidenum">
              <a:rPr lang="en-GB" altLang="en-US"/>
              <a:pPr>
                <a:defRPr/>
              </a:pPr>
              <a:t>‹#›</a:t>
            </a:fld>
            <a:endParaRPr lang="en-GB" altLang="en-US" dirty="0"/>
          </a:p>
        </p:txBody>
      </p:sp>
      <p:sp>
        <p:nvSpPr>
          <p:cNvPr id="6" name="Rectangle 17"/>
          <p:cNvSpPr>
            <a:spLocks noGrp="1" noChangeArrowheads="1"/>
          </p:cNvSpPr>
          <p:nvPr>
            <p:ph type="dt" sz="half" idx="12"/>
          </p:nvPr>
        </p:nvSpPr>
        <p:spPr>
          <a:ln/>
        </p:spPr>
        <p:txBody>
          <a:bodyPr/>
          <a:lstStyle>
            <a:lvl1pPr>
              <a:defRPr/>
            </a:lvl1pPr>
          </a:lstStyle>
          <a:p>
            <a:pPr>
              <a:defRPr/>
            </a:pPr>
            <a:fld id="{5BE67CD6-57F5-454A-9F32-6F28C27DAAB6}" type="datetime3">
              <a:rPr lang="en-GB"/>
              <a:pPr>
                <a:defRPr/>
              </a:pPr>
              <a:t>26 September, 2023</a:t>
            </a:fld>
            <a:endParaRPr lang="en-GB" dirty="0"/>
          </a:p>
        </p:txBody>
      </p:sp>
    </p:spTree>
    <p:extLst>
      <p:ext uri="{BB962C8B-B14F-4D97-AF65-F5344CB8AC3E}">
        <p14:creationId xmlns:p14="http://schemas.microsoft.com/office/powerpoint/2010/main" val="564597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2413" y="0"/>
            <a:ext cx="8636000" cy="706438"/>
          </a:xfrm>
        </p:spPr>
        <p:txBody>
          <a:bodyPr/>
          <a:lstStyle/>
          <a:p>
            <a:r>
              <a:rPr lang="en-US"/>
              <a:t>Click to edit Master title style</a:t>
            </a:r>
            <a:endParaRPr lang="en-IE"/>
          </a:p>
        </p:txBody>
      </p:sp>
      <p:sp>
        <p:nvSpPr>
          <p:cNvPr id="3" name="Table Placeholder 2"/>
          <p:cNvSpPr>
            <a:spLocks noGrp="1"/>
          </p:cNvSpPr>
          <p:nvPr>
            <p:ph type="tbl" idx="1"/>
          </p:nvPr>
        </p:nvSpPr>
        <p:spPr>
          <a:xfrm>
            <a:off x="250825" y="1052513"/>
            <a:ext cx="8642350" cy="4681537"/>
          </a:xfrm>
        </p:spPr>
        <p:txBody>
          <a:bodyPr/>
          <a:lstStyle/>
          <a:p>
            <a:pPr lvl="0"/>
            <a:endParaRPr lang="en-IE"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16"/>
          <p:cNvSpPr>
            <a:spLocks noGrp="1" noChangeArrowheads="1"/>
          </p:cNvSpPr>
          <p:nvPr>
            <p:ph type="sldNum" sz="quarter" idx="11"/>
          </p:nvPr>
        </p:nvSpPr>
        <p:spPr>
          <a:ln/>
        </p:spPr>
        <p:txBody>
          <a:bodyPr/>
          <a:lstStyle>
            <a:lvl1pPr>
              <a:defRPr/>
            </a:lvl1pPr>
          </a:lstStyle>
          <a:p>
            <a:pPr>
              <a:defRPr/>
            </a:pPr>
            <a:r>
              <a:rPr lang="en-GB" altLang="en-US" dirty="0"/>
              <a:t>Page </a:t>
            </a:r>
            <a:fld id="{C3623583-D654-47AA-8F7C-D1F63201FD93}" type="slidenum">
              <a:rPr lang="en-GB" altLang="en-US"/>
              <a:pPr>
                <a:defRPr/>
              </a:pPr>
              <a:t>‹#›</a:t>
            </a:fld>
            <a:endParaRPr lang="en-GB" altLang="en-US" dirty="0"/>
          </a:p>
        </p:txBody>
      </p:sp>
      <p:sp>
        <p:nvSpPr>
          <p:cNvPr id="6" name="Rectangle 17"/>
          <p:cNvSpPr>
            <a:spLocks noGrp="1" noChangeArrowheads="1"/>
          </p:cNvSpPr>
          <p:nvPr>
            <p:ph type="dt" sz="half" idx="12"/>
          </p:nvPr>
        </p:nvSpPr>
        <p:spPr>
          <a:ln/>
        </p:spPr>
        <p:txBody>
          <a:bodyPr/>
          <a:lstStyle>
            <a:lvl1pPr>
              <a:defRPr/>
            </a:lvl1pPr>
          </a:lstStyle>
          <a:p>
            <a:pPr>
              <a:defRPr/>
            </a:pPr>
            <a:fld id="{27EEB34F-6E83-43C1-B1A6-2F730683CECF}" type="datetime3">
              <a:rPr lang="en-GB"/>
              <a:pPr>
                <a:defRPr/>
              </a:pPr>
              <a:t>26 September, 2023</a:t>
            </a:fld>
            <a:endParaRPr lang="en-GB" dirty="0"/>
          </a:p>
        </p:txBody>
      </p:sp>
    </p:spTree>
    <p:extLst>
      <p:ext uri="{BB962C8B-B14F-4D97-AF65-F5344CB8AC3E}">
        <p14:creationId xmlns:p14="http://schemas.microsoft.com/office/powerpoint/2010/main" val="3679999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2413" y="0"/>
            <a:ext cx="8636000" cy="706438"/>
          </a:xfrm>
        </p:spPr>
        <p:txBody>
          <a:bodyPr/>
          <a:lstStyle/>
          <a:p>
            <a:r>
              <a:rPr lang="en-US"/>
              <a:t>Click to edit Master title style</a:t>
            </a:r>
            <a:endParaRPr lang="en-IE"/>
          </a:p>
        </p:txBody>
      </p:sp>
      <p:sp>
        <p:nvSpPr>
          <p:cNvPr id="3" name="Content Placeholder 2"/>
          <p:cNvSpPr>
            <a:spLocks noGrp="1"/>
          </p:cNvSpPr>
          <p:nvPr>
            <p:ph sz="quarter" idx="1"/>
          </p:nvPr>
        </p:nvSpPr>
        <p:spPr>
          <a:xfrm>
            <a:off x="250825" y="1052513"/>
            <a:ext cx="4244975"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052513"/>
            <a:ext cx="4244975" cy="226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250825" y="3468688"/>
            <a:ext cx="4244975"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48200" y="3468688"/>
            <a:ext cx="4244975" cy="2265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6"/>
          <p:cNvSpPr>
            <a:spLocks noGrp="1" noChangeArrowheads="1"/>
          </p:cNvSpPr>
          <p:nvPr>
            <p:ph type="ftr" sz="quarter" idx="10"/>
          </p:nvPr>
        </p:nvSpPr>
        <p:spPr>
          <a:ln/>
        </p:spPr>
        <p:txBody>
          <a:bodyPr/>
          <a:lstStyle>
            <a:lvl1pPr>
              <a:defRPr/>
            </a:lvl1pPr>
          </a:lstStyle>
          <a:p>
            <a:pPr>
              <a:defRPr/>
            </a:pPr>
            <a:endParaRPr lang="en-GB" dirty="0"/>
          </a:p>
        </p:txBody>
      </p:sp>
      <p:sp>
        <p:nvSpPr>
          <p:cNvPr id="8" name="Rectangle 16"/>
          <p:cNvSpPr>
            <a:spLocks noGrp="1" noChangeArrowheads="1"/>
          </p:cNvSpPr>
          <p:nvPr>
            <p:ph type="sldNum" sz="quarter" idx="11"/>
          </p:nvPr>
        </p:nvSpPr>
        <p:spPr>
          <a:ln/>
        </p:spPr>
        <p:txBody>
          <a:bodyPr/>
          <a:lstStyle>
            <a:lvl1pPr>
              <a:defRPr/>
            </a:lvl1pPr>
          </a:lstStyle>
          <a:p>
            <a:pPr>
              <a:defRPr/>
            </a:pPr>
            <a:r>
              <a:rPr lang="en-GB" altLang="en-US" dirty="0"/>
              <a:t>Page </a:t>
            </a:r>
            <a:fld id="{2A932A3A-1FA6-495A-AF13-AC3EE4DE5763}" type="slidenum">
              <a:rPr lang="en-GB" altLang="en-US"/>
              <a:pPr>
                <a:defRPr/>
              </a:pPr>
              <a:t>‹#›</a:t>
            </a:fld>
            <a:endParaRPr lang="en-GB" altLang="en-US" dirty="0"/>
          </a:p>
        </p:txBody>
      </p:sp>
      <p:sp>
        <p:nvSpPr>
          <p:cNvPr id="9" name="Rectangle 17"/>
          <p:cNvSpPr>
            <a:spLocks noGrp="1" noChangeArrowheads="1"/>
          </p:cNvSpPr>
          <p:nvPr>
            <p:ph type="dt" sz="half" idx="12"/>
          </p:nvPr>
        </p:nvSpPr>
        <p:spPr>
          <a:ln/>
        </p:spPr>
        <p:txBody>
          <a:bodyPr/>
          <a:lstStyle>
            <a:lvl1pPr>
              <a:defRPr/>
            </a:lvl1pPr>
          </a:lstStyle>
          <a:p>
            <a:pPr>
              <a:defRPr/>
            </a:pPr>
            <a:fld id="{952446BB-6358-4017-8C49-8763CD6BC8D0}" type="datetime3">
              <a:rPr lang="en-GB"/>
              <a:pPr>
                <a:defRPr/>
              </a:pPr>
              <a:t>26 September, 2023</a:t>
            </a:fld>
            <a:endParaRPr lang="en-GB" dirty="0"/>
          </a:p>
        </p:txBody>
      </p:sp>
    </p:spTree>
    <p:extLst>
      <p:ext uri="{BB962C8B-B14F-4D97-AF65-F5344CB8AC3E}">
        <p14:creationId xmlns:p14="http://schemas.microsoft.com/office/powerpoint/2010/main" val="2638102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10"/>
          <p:cNvSpPr>
            <a:spLocks noGrp="1" noChangeArrowheads="1"/>
          </p:cNvSpPr>
          <p:nvPr>
            <p:ph type="ctrTitle"/>
          </p:nvPr>
        </p:nvSpPr>
        <p:spPr>
          <a:xfrm>
            <a:off x="1874838" y="2503488"/>
            <a:ext cx="6604000" cy="619125"/>
          </a:xfrm>
        </p:spPr>
        <p:txBody>
          <a:bodyPr anchor="b"/>
          <a:lstStyle>
            <a:lvl1pPr>
              <a:defRPr sz="3200"/>
            </a:lvl1pPr>
          </a:lstStyle>
          <a:p>
            <a:pPr lvl="0"/>
            <a:r>
              <a:rPr lang="en-US" noProof="0"/>
              <a:t>Click to edit Master title style</a:t>
            </a:r>
          </a:p>
        </p:txBody>
      </p:sp>
      <p:sp>
        <p:nvSpPr>
          <p:cNvPr id="9" name="Rectangle 9"/>
          <p:cNvSpPr>
            <a:spLocks noGrp="1" noChangeArrowheads="1"/>
          </p:cNvSpPr>
          <p:nvPr>
            <p:ph type="subTitle" idx="1"/>
          </p:nvPr>
        </p:nvSpPr>
        <p:spPr>
          <a:xfrm>
            <a:off x="1874838" y="3133725"/>
            <a:ext cx="6604000" cy="619125"/>
          </a:xfrm>
        </p:spPr>
        <p:txBody>
          <a:bodyPr/>
          <a:lstStyle>
            <a:lvl1pPr>
              <a:defRPr>
                <a:solidFill>
                  <a:schemeClr val="tx1"/>
                </a:solidFill>
              </a:defRPr>
            </a:lvl1pPr>
          </a:lstStyle>
          <a:p>
            <a:pPr lvl="0"/>
            <a:r>
              <a:rPr lang="en-US" noProof="0"/>
              <a:t>Click to edit Master subtitle style</a:t>
            </a:r>
            <a:endParaRPr lang="en-US" noProof="0" dirty="0"/>
          </a:p>
        </p:txBody>
      </p:sp>
      <p:sp>
        <p:nvSpPr>
          <p:cNvPr id="10" name="Date Placeholder 5"/>
          <p:cNvSpPr>
            <a:spLocks noGrp="1" noChangeArrowheads="1"/>
          </p:cNvSpPr>
          <p:nvPr>
            <p:ph type="dt" sz="quarter" idx="10"/>
          </p:nvPr>
        </p:nvSpPr>
        <p:spPr bwMode="auto">
          <a:xfrm>
            <a:off x="1874838" y="4594343"/>
            <a:ext cx="2894012"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a:lvl1pPr>
          </a:lstStyle>
          <a:p>
            <a:pPr fontAlgn="base">
              <a:spcBef>
                <a:spcPct val="0"/>
              </a:spcBef>
              <a:spcAft>
                <a:spcPct val="0"/>
              </a:spcAft>
              <a:defRPr/>
            </a:pPr>
            <a:endParaRPr lang="en-US" dirty="0">
              <a:solidFill>
                <a:srgbClr val="336699"/>
              </a:solidFill>
            </a:endParaRPr>
          </a:p>
        </p:txBody>
      </p:sp>
      <p:sp>
        <p:nvSpPr>
          <p:cNvPr id="13" name="Rectangle 12"/>
          <p:cNvSpPr/>
          <p:nvPr userDrawn="1"/>
        </p:nvSpPr>
        <p:spPr>
          <a:xfrm>
            <a:off x="0" y="4963886"/>
            <a:ext cx="9144000" cy="1894114"/>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pic>
        <p:nvPicPr>
          <p:cNvPr id="2" name="Picture 1">
            <a:extLst>
              <a:ext uri="{FF2B5EF4-FFF2-40B4-BE49-F238E27FC236}">
                <a16:creationId xmlns:a16="http://schemas.microsoft.com/office/drawing/2014/main" id="{BA4E381B-EB96-21EA-7C1E-B58516519C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476672"/>
            <a:ext cx="1390650" cy="457200"/>
          </a:xfrm>
          <a:prstGeom prst="rect">
            <a:avLst/>
          </a:prstGeom>
          <a:noFill/>
          <a:ln>
            <a:noFill/>
          </a:ln>
        </p:spPr>
      </p:pic>
    </p:spTree>
    <p:extLst>
      <p:ext uri="{BB962C8B-B14F-4D97-AF65-F5344CB8AC3E}">
        <p14:creationId xmlns:p14="http://schemas.microsoft.com/office/powerpoint/2010/main" val="2164864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398463"/>
            <a:ext cx="6669088" cy="536575"/>
          </a:xfrm>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576121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ctrTitle"/>
          </p:nvPr>
        </p:nvSpPr>
        <p:spPr>
          <a:xfrm>
            <a:off x="1874838" y="2503488"/>
            <a:ext cx="6604000" cy="619125"/>
          </a:xfrm>
        </p:spPr>
        <p:txBody>
          <a:bodyPr anchor="b"/>
          <a:lstStyle>
            <a:lvl1pPr>
              <a:defRPr sz="3200"/>
            </a:lvl1pPr>
          </a:lstStyle>
          <a:p>
            <a:pPr lvl="0"/>
            <a:r>
              <a:rPr lang="en-US" noProof="0"/>
              <a:t>Click to edit Master title style</a:t>
            </a:r>
          </a:p>
        </p:txBody>
      </p:sp>
      <p:sp>
        <p:nvSpPr>
          <p:cNvPr id="8" name="Rectangle 9"/>
          <p:cNvSpPr>
            <a:spLocks noGrp="1" noChangeArrowheads="1"/>
          </p:cNvSpPr>
          <p:nvPr>
            <p:ph type="subTitle" idx="1"/>
          </p:nvPr>
        </p:nvSpPr>
        <p:spPr>
          <a:xfrm>
            <a:off x="1874838" y="3133725"/>
            <a:ext cx="6604000" cy="619125"/>
          </a:xfrm>
        </p:spPr>
        <p:txBody>
          <a:bodyPr/>
          <a:lstStyle>
            <a:lvl1pPr>
              <a:defRPr>
                <a:solidFill>
                  <a:schemeClr val="tx1"/>
                </a:solidFill>
              </a:defRPr>
            </a:lvl1pPr>
          </a:lstStyle>
          <a:p>
            <a:pPr lvl="0"/>
            <a:r>
              <a:rPr lang="en-US" noProof="0"/>
              <a:t>Click to edit Master subtitle style</a:t>
            </a:r>
            <a:endParaRPr lang="en-US" noProof="0" dirty="0"/>
          </a:p>
        </p:txBody>
      </p:sp>
      <p:sp>
        <p:nvSpPr>
          <p:cNvPr id="11" name="Date Placeholder 5"/>
          <p:cNvSpPr>
            <a:spLocks noGrp="1" noChangeArrowheads="1"/>
          </p:cNvSpPr>
          <p:nvPr>
            <p:ph type="dt" sz="quarter" idx="10"/>
          </p:nvPr>
        </p:nvSpPr>
        <p:spPr bwMode="auto">
          <a:xfrm>
            <a:off x="1874838" y="4594343"/>
            <a:ext cx="2894012"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a:lvl1pPr>
          </a:lstStyle>
          <a:p>
            <a:pPr fontAlgn="base">
              <a:spcBef>
                <a:spcPct val="0"/>
              </a:spcBef>
              <a:spcAft>
                <a:spcPct val="0"/>
              </a:spcAft>
              <a:defRPr/>
            </a:pPr>
            <a:endParaRPr lang="en-US" dirty="0">
              <a:solidFill>
                <a:srgbClr val="336699"/>
              </a:solidFill>
            </a:endParaRPr>
          </a:p>
        </p:txBody>
      </p:sp>
      <p:sp>
        <p:nvSpPr>
          <p:cNvPr id="14" name="Rectangle 13"/>
          <p:cNvSpPr/>
          <p:nvPr userDrawn="1"/>
        </p:nvSpPr>
        <p:spPr>
          <a:xfrm>
            <a:off x="0" y="4963886"/>
            <a:ext cx="9144000" cy="1894114"/>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pic>
        <p:nvPicPr>
          <p:cNvPr id="2" name="Picture 1">
            <a:extLst>
              <a:ext uri="{FF2B5EF4-FFF2-40B4-BE49-F238E27FC236}">
                <a16:creationId xmlns:a16="http://schemas.microsoft.com/office/drawing/2014/main" id="{02CA1474-2978-D376-91BE-051FE98AE5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332656"/>
            <a:ext cx="1390650" cy="457200"/>
          </a:xfrm>
          <a:prstGeom prst="rect">
            <a:avLst/>
          </a:prstGeom>
          <a:noFill/>
          <a:ln>
            <a:noFill/>
          </a:ln>
        </p:spPr>
      </p:pic>
    </p:spTree>
    <p:extLst>
      <p:ext uri="{BB962C8B-B14F-4D97-AF65-F5344CB8AC3E}">
        <p14:creationId xmlns:p14="http://schemas.microsoft.com/office/powerpoint/2010/main" val="3436053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1067" y="1294871"/>
            <a:ext cx="8152342"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91067" y="4174596"/>
            <a:ext cx="815234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
        <p:nvSpPr>
          <p:cNvPr id="6" name="Rectangle 5">
            <a:extLst>
              <a:ext uri="{FF2B5EF4-FFF2-40B4-BE49-F238E27FC236}">
                <a16:creationId xmlns:a16="http://schemas.microsoft.com/office/drawing/2014/main" id="{FA6B0D91-BB4F-C8FD-B09D-716B835CABDD}"/>
              </a:ext>
            </a:extLst>
          </p:cNvPr>
          <p:cNvSpPr/>
          <p:nvPr userDrawn="1"/>
        </p:nvSpPr>
        <p:spPr>
          <a:xfrm>
            <a:off x="7308304" y="122237"/>
            <a:ext cx="1728192" cy="7864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3002C62E-4F10-9A5E-DA09-2B3577D5A2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39533" y="289595"/>
            <a:ext cx="1390650" cy="457200"/>
          </a:xfrm>
          <a:prstGeom prst="rect">
            <a:avLst/>
          </a:prstGeom>
          <a:noFill/>
          <a:ln>
            <a:noFill/>
          </a:ln>
        </p:spPr>
      </p:pic>
    </p:spTree>
    <p:extLst>
      <p:ext uri="{BB962C8B-B14F-4D97-AF65-F5344CB8AC3E}">
        <p14:creationId xmlns:p14="http://schemas.microsoft.com/office/powerpoint/2010/main" val="537096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96888" y="1111250"/>
            <a:ext cx="3984625"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4633913" y="1111250"/>
            <a:ext cx="3986212"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
        <p:nvSpPr>
          <p:cNvPr id="6" name="Rectangle 5">
            <a:extLst>
              <a:ext uri="{FF2B5EF4-FFF2-40B4-BE49-F238E27FC236}">
                <a16:creationId xmlns:a16="http://schemas.microsoft.com/office/drawing/2014/main" id="{822EF0A1-F7A7-C8A3-0BBA-FBE9CC73E313}"/>
              </a:ext>
            </a:extLst>
          </p:cNvPr>
          <p:cNvSpPr/>
          <p:nvPr userDrawn="1"/>
        </p:nvSpPr>
        <p:spPr>
          <a:xfrm>
            <a:off x="7308304" y="260648"/>
            <a:ext cx="158417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2B153850-9C0F-918E-7139-3F4A09089C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01830" y="337344"/>
            <a:ext cx="1390650" cy="457200"/>
          </a:xfrm>
          <a:prstGeom prst="rect">
            <a:avLst/>
          </a:prstGeom>
          <a:noFill/>
          <a:ln>
            <a:noFill/>
          </a:ln>
        </p:spPr>
      </p:pic>
    </p:spTree>
    <p:extLst>
      <p:ext uri="{BB962C8B-B14F-4D97-AF65-F5344CB8AC3E}">
        <p14:creationId xmlns:p14="http://schemas.microsoft.com/office/powerpoint/2010/main" val="503798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11667"/>
            <a:ext cx="6646333" cy="770467"/>
          </a:xfrm>
        </p:spPr>
        <p:txBody>
          <a:bodyPr anchor="ctr" anchorCtr="0"/>
          <a:lstStyle/>
          <a:p>
            <a:r>
              <a:rPr lang="en-US"/>
              <a:t>Click to edit Master title style</a:t>
            </a:r>
            <a:endParaRPr lang="en-IE"/>
          </a:p>
        </p:txBody>
      </p:sp>
      <p:sp>
        <p:nvSpPr>
          <p:cNvPr id="3" name="Text Placeholder 2"/>
          <p:cNvSpPr>
            <a:spLocks noGrp="1"/>
          </p:cNvSpPr>
          <p:nvPr>
            <p:ph type="body" idx="1"/>
          </p:nvPr>
        </p:nvSpPr>
        <p:spPr>
          <a:xfrm>
            <a:off x="496888" y="1111250"/>
            <a:ext cx="3984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6888" y="1935162"/>
            <a:ext cx="3984625"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33913" y="1111250"/>
            <a:ext cx="39862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3913" y="1935162"/>
            <a:ext cx="3986212"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
        <p:nvSpPr>
          <p:cNvPr id="8" name="Rectangle 7">
            <a:extLst>
              <a:ext uri="{FF2B5EF4-FFF2-40B4-BE49-F238E27FC236}">
                <a16:creationId xmlns:a16="http://schemas.microsoft.com/office/drawing/2014/main" id="{3F3B33A5-68AB-7290-108D-D75458F0B112}"/>
              </a:ext>
            </a:extLst>
          </p:cNvPr>
          <p:cNvSpPr/>
          <p:nvPr userDrawn="1"/>
        </p:nvSpPr>
        <p:spPr>
          <a:xfrm>
            <a:off x="7308304" y="211667"/>
            <a:ext cx="1728192" cy="697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02F2D6A4-8A39-33E2-6613-FB2D5EDB7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7075" y="368300"/>
            <a:ext cx="1390650" cy="457200"/>
          </a:xfrm>
          <a:prstGeom prst="rect">
            <a:avLst/>
          </a:prstGeom>
          <a:noFill/>
          <a:ln>
            <a:noFill/>
          </a:ln>
        </p:spPr>
      </p:pic>
    </p:spTree>
    <p:extLst>
      <p:ext uri="{BB962C8B-B14F-4D97-AF65-F5344CB8AC3E}">
        <p14:creationId xmlns:p14="http://schemas.microsoft.com/office/powerpoint/2010/main" val="380765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5"/>
          <p:cNvSpPr>
            <a:spLocks noGrp="1" noChangeArrowheads="1"/>
          </p:cNvSpPr>
          <p:nvPr>
            <p:ph type="dt" sz="half" idx="10"/>
          </p:nvPr>
        </p:nvSpPr>
        <p:spPr>
          <a:ln/>
        </p:spPr>
        <p:txBody>
          <a:bodyPr/>
          <a:lstStyle>
            <a:lvl1pPr>
              <a:defRPr/>
            </a:lvl1pPr>
          </a:lstStyle>
          <a:p>
            <a:pPr>
              <a:defRPr/>
            </a:pPr>
            <a:fld id="{E8134A3F-32A6-499A-A038-BA271C448B86}" type="datetime3">
              <a:rPr lang="en-US" smtClean="0">
                <a:solidFill>
                  <a:srgbClr val="000099"/>
                </a:solidFill>
              </a:rPr>
              <a:pPr>
                <a:defRPr/>
              </a:pPr>
              <a:t>26 September 2023</a:t>
            </a:fld>
            <a:endParaRPr lang="en-IE" dirty="0">
              <a:solidFill>
                <a:srgbClr val="000099"/>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9"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C2BD526C-9377-4AF1-85BF-7FEEFDD77723}"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2904337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497329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48824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96888"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2106981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96888"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849134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496888"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475175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496888" y="1274763"/>
            <a:ext cx="8123237" cy="4572000"/>
          </a:xfrm>
        </p:spPr>
        <p:txBody>
          <a:bodyPr/>
          <a:lstStyle/>
          <a:p>
            <a:pPr lvl="0"/>
            <a:r>
              <a:rPr lang="en-US" noProof="0" dirty="0"/>
              <a:t>Click icon to add table</a:t>
            </a:r>
            <a:endParaRPr lang="en-IE" noProof="0" dirty="0"/>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2285811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96888"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964901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2222574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solidFill>
                  <a:schemeClr val="tx2"/>
                </a:solidFill>
              </a:defRPr>
            </a:lvl1pPr>
          </a:lstStyle>
          <a:p>
            <a:pPr eaLnBrk="0" fontAlgn="base" hangingPunct="0">
              <a:spcBef>
                <a:spcPct val="0"/>
              </a:spcBef>
              <a:spcAft>
                <a:spcPct val="0"/>
              </a:spcAft>
              <a:defRPr/>
            </a:pPr>
            <a:endParaRPr lang="en-IE" dirty="0">
              <a:solidFill>
                <a:srgbClr val="FFFFFF"/>
              </a:solidFill>
            </a:endParaRPr>
          </a:p>
        </p:txBody>
      </p:sp>
    </p:spTree>
    <p:extLst>
      <p:ext uri="{BB962C8B-B14F-4D97-AF65-F5344CB8AC3E}">
        <p14:creationId xmlns:p14="http://schemas.microsoft.com/office/powerpoint/2010/main" val="1278755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496888" y="1274763"/>
            <a:ext cx="8123237" cy="4572000"/>
          </a:xfrm>
        </p:spPr>
        <p:txBody>
          <a:bodyPr/>
          <a:lstStyle/>
          <a:p>
            <a:pPr lvl="0"/>
            <a:r>
              <a:rPr lang="en-US" noProof="0" dirty="0"/>
              <a:t>Click icon to add chart</a:t>
            </a:r>
            <a:endParaRPr lang="en-IE" noProof="0" dirty="0"/>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0994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5"/>
          <p:cNvSpPr>
            <a:spLocks noGrp="1" noChangeArrowheads="1"/>
          </p:cNvSpPr>
          <p:nvPr>
            <p:ph type="dt" sz="half" idx="10"/>
          </p:nvPr>
        </p:nvSpPr>
        <p:spPr>
          <a:ln/>
        </p:spPr>
        <p:txBody>
          <a:bodyPr/>
          <a:lstStyle>
            <a:lvl1pPr>
              <a:defRPr/>
            </a:lvl1pPr>
          </a:lstStyle>
          <a:p>
            <a:pPr>
              <a:defRPr/>
            </a:pPr>
            <a:fld id="{EAFACFBB-F11D-4C3B-9BD8-2BF21406CFA8}" type="datetime3">
              <a:rPr lang="en-US" smtClean="0">
                <a:solidFill>
                  <a:srgbClr val="000099"/>
                </a:solidFill>
              </a:rPr>
              <a:pPr>
                <a:defRPr/>
              </a:pPr>
              <a:t>26 September 2023</a:t>
            </a:fld>
            <a:endParaRPr lang="en-IE" dirty="0">
              <a:solidFill>
                <a:srgbClr val="0000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5"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AF72DE88-A86B-4645-8635-5FF2752AEB40}"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1780266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2277113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4633913" y="1274763"/>
            <a:ext cx="3986212" cy="4572000"/>
          </a:xfrm>
        </p:spPr>
        <p:txBody>
          <a:bodyPr/>
          <a:lstStyle/>
          <a:p>
            <a:pPr lvl="0"/>
            <a:r>
              <a:rPr lang="en-US" noProof="0" dirty="0"/>
              <a:t>Click icon to add online image</a:t>
            </a:r>
            <a:endParaRPr lang="en-IE" noProof="0" dirty="0"/>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525450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10"/>
          <p:cNvSpPr>
            <a:spLocks noGrp="1" noChangeArrowheads="1"/>
          </p:cNvSpPr>
          <p:nvPr>
            <p:ph type="ctrTitle"/>
          </p:nvPr>
        </p:nvSpPr>
        <p:spPr>
          <a:xfrm>
            <a:off x="1874838" y="2503488"/>
            <a:ext cx="6604000" cy="619125"/>
          </a:xfrm>
        </p:spPr>
        <p:txBody>
          <a:bodyPr anchor="b"/>
          <a:lstStyle>
            <a:lvl1pPr>
              <a:defRPr sz="3200"/>
            </a:lvl1pPr>
          </a:lstStyle>
          <a:p>
            <a:pPr lvl="0"/>
            <a:r>
              <a:rPr lang="en-US" noProof="0"/>
              <a:t>Click to edit Master title style</a:t>
            </a:r>
          </a:p>
        </p:txBody>
      </p:sp>
      <p:sp>
        <p:nvSpPr>
          <p:cNvPr id="9" name="Rectangle 9"/>
          <p:cNvSpPr>
            <a:spLocks noGrp="1" noChangeArrowheads="1"/>
          </p:cNvSpPr>
          <p:nvPr>
            <p:ph type="subTitle" idx="1"/>
          </p:nvPr>
        </p:nvSpPr>
        <p:spPr>
          <a:xfrm>
            <a:off x="1874838" y="3133725"/>
            <a:ext cx="6604000" cy="619125"/>
          </a:xfrm>
        </p:spPr>
        <p:txBody>
          <a:bodyPr/>
          <a:lstStyle>
            <a:lvl1pPr>
              <a:defRPr>
                <a:solidFill>
                  <a:schemeClr val="tx1"/>
                </a:solidFill>
              </a:defRPr>
            </a:lvl1pPr>
          </a:lstStyle>
          <a:p>
            <a:pPr lvl="0"/>
            <a:r>
              <a:rPr lang="en-US" noProof="0"/>
              <a:t>Click to edit Master subtitle style</a:t>
            </a:r>
            <a:endParaRPr lang="en-US" noProof="0" dirty="0"/>
          </a:p>
        </p:txBody>
      </p:sp>
      <p:sp>
        <p:nvSpPr>
          <p:cNvPr id="10" name="Date Placeholder 5"/>
          <p:cNvSpPr>
            <a:spLocks noGrp="1" noChangeArrowheads="1"/>
          </p:cNvSpPr>
          <p:nvPr>
            <p:ph type="dt" sz="quarter" idx="10"/>
          </p:nvPr>
        </p:nvSpPr>
        <p:spPr bwMode="auto">
          <a:xfrm>
            <a:off x="1874838" y="4594343"/>
            <a:ext cx="2894012"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a:lvl1pPr>
          </a:lstStyle>
          <a:p>
            <a:pPr fontAlgn="base">
              <a:spcBef>
                <a:spcPct val="0"/>
              </a:spcBef>
              <a:spcAft>
                <a:spcPct val="0"/>
              </a:spcAft>
              <a:defRPr/>
            </a:pPr>
            <a:endParaRPr lang="en-US" dirty="0">
              <a:solidFill>
                <a:srgbClr val="336699"/>
              </a:solidFill>
            </a:endParaRPr>
          </a:p>
        </p:txBody>
      </p:sp>
      <p:pic>
        <p:nvPicPr>
          <p:cNvPr id="11" name="Picture 10"/>
          <p:cNvPicPr>
            <a:picLocks noChangeAspect="1"/>
          </p:cNvPicPr>
          <p:nvPr userDrawn="1"/>
        </p:nvPicPr>
        <p:blipFill>
          <a:blip r:embed="rId2"/>
          <a:stretch>
            <a:fillRect/>
          </a:stretch>
        </p:blipFill>
        <p:spPr>
          <a:xfrm>
            <a:off x="247339" y="1175708"/>
            <a:ext cx="1627499" cy="262741"/>
          </a:xfrm>
          <a:prstGeom prst="rect">
            <a:avLst/>
          </a:prstGeom>
        </p:spPr>
      </p:pic>
      <p:pic>
        <p:nvPicPr>
          <p:cNvPr id="12" name="Picture 11"/>
          <p:cNvPicPr>
            <a:picLocks noChangeAspect="1"/>
          </p:cNvPicPr>
          <p:nvPr userDrawn="1"/>
        </p:nvPicPr>
        <p:blipFill>
          <a:blip r:embed="rId3"/>
          <a:stretch>
            <a:fillRect/>
          </a:stretch>
        </p:blipFill>
        <p:spPr>
          <a:xfrm>
            <a:off x="219628" y="593352"/>
            <a:ext cx="1566808" cy="859611"/>
          </a:xfrm>
          <a:prstGeom prst="rect">
            <a:avLst/>
          </a:prstGeom>
        </p:spPr>
      </p:pic>
      <p:sp>
        <p:nvSpPr>
          <p:cNvPr id="13" name="Rectangle 12"/>
          <p:cNvSpPr/>
          <p:nvPr userDrawn="1"/>
        </p:nvSpPr>
        <p:spPr>
          <a:xfrm>
            <a:off x="0" y="4963886"/>
            <a:ext cx="9144000" cy="1894114"/>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spTree>
    <p:extLst>
      <p:ext uri="{BB962C8B-B14F-4D97-AF65-F5344CB8AC3E}">
        <p14:creationId xmlns:p14="http://schemas.microsoft.com/office/powerpoint/2010/main" val="4130582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392789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ctrTitle"/>
          </p:nvPr>
        </p:nvSpPr>
        <p:spPr>
          <a:xfrm>
            <a:off x="1874838" y="2503488"/>
            <a:ext cx="6604000" cy="619125"/>
          </a:xfrm>
        </p:spPr>
        <p:txBody>
          <a:bodyPr anchor="b"/>
          <a:lstStyle>
            <a:lvl1pPr>
              <a:defRPr sz="3200"/>
            </a:lvl1pPr>
          </a:lstStyle>
          <a:p>
            <a:pPr lvl="0"/>
            <a:r>
              <a:rPr lang="en-US" noProof="0"/>
              <a:t>Click to edit Master title style</a:t>
            </a:r>
          </a:p>
        </p:txBody>
      </p:sp>
      <p:sp>
        <p:nvSpPr>
          <p:cNvPr id="8" name="Rectangle 9"/>
          <p:cNvSpPr>
            <a:spLocks noGrp="1" noChangeArrowheads="1"/>
          </p:cNvSpPr>
          <p:nvPr>
            <p:ph type="subTitle" idx="1"/>
          </p:nvPr>
        </p:nvSpPr>
        <p:spPr>
          <a:xfrm>
            <a:off x="1874838" y="3133725"/>
            <a:ext cx="6604000" cy="619125"/>
          </a:xfrm>
        </p:spPr>
        <p:txBody>
          <a:bodyPr/>
          <a:lstStyle>
            <a:lvl1pPr>
              <a:defRPr>
                <a:solidFill>
                  <a:schemeClr val="tx1"/>
                </a:solidFill>
              </a:defRPr>
            </a:lvl1pPr>
          </a:lstStyle>
          <a:p>
            <a:pPr lvl="0"/>
            <a:r>
              <a:rPr lang="en-US" noProof="0"/>
              <a:t>Click to edit Master subtitle style</a:t>
            </a:r>
            <a:endParaRPr lang="en-US" noProof="0" dirty="0"/>
          </a:p>
        </p:txBody>
      </p:sp>
      <p:sp>
        <p:nvSpPr>
          <p:cNvPr id="11" name="Date Placeholder 5"/>
          <p:cNvSpPr>
            <a:spLocks noGrp="1" noChangeArrowheads="1"/>
          </p:cNvSpPr>
          <p:nvPr>
            <p:ph type="dt" sz="quarter" idx="10"/>
          </p:nvPr>
        </p:nvSpPr>
        <p:spPr bwMode="auto">
          <a:xfrm>
            <a:off x="1874838" y="4594343"/>
            <a:ext cx="2894012"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a:lvl1pPr>
          </a:lstStyle>
          <a:p>
            <a:pPr fontAlgn="base">
              <a:spcBef>
                <a:spcPct val="0"/>
              </a:spcBef>
              <a:spcAft>
                <a:spcPct val="0"/>
              </a:spcAft>
              <a:defRPr/>
            </a:pPr>
            <a:endParaRPr lang="en-US" dirty="0">
              <a:solidFill>
                <a:srgbClr val="336699"/>
              </a:solidFill>
            </a:endParaRPr>
          </a:p>
        </p:txBody>
      </p:sp>
      <p:pic>
        <p:nvPicPr>
          <p:cNvPr id="12" name="Picture 11"/>
          <p:cNvPicPr>
            <a:picLocks noChangeAspect="1"/>
          </p:cNvPicPr>
          <p:nvPr userDrawn="1"/>
        </p:nvPicPr>
        <p:blipFill>
          <a:blip r:embed="rId2"/>
          <a:stretch>
            <a:fillRect/>
          </a:stretch>
        </p:blipFill>
        <p:spPr>
          <a:xfrm>
            <a:off x="7379659" y="1161194"/>
            <a:ext cx="1627499" cy="262741"/>
          </a:xfrm>
          <a:prstGeom prst="rect">
            <a:avLst/>
          </a:prstGeom>
        </p:spPr>
      </p:pic>
      <p:pic>
        <p:nvPicPr>
          <p:cNvPr id="13" name="Picture 12"/>
          <p:cNvPicPr>
            <a:picLocks noChangeAspect="1"/>
          </p:cNvPicPr>
          <p:nvPr userDrawn="1"/>
        </p:nvPicPr>
        <p:blipFill>
          <a:blip r:embed="rId3"/>
          <a:stretch>
            <a:fillRect/>
          </a:stretch>
        </p:blipFill>
        <p:spPr>
          <a:xfrm>
            <a:off x="7351948" y="578838"/>
            <a:ext cx="1566808" cy="859611"/>
          </a:xfrm>
          <a:prstGeom prst="rect">
            <a:avLst/>
          </a:prstGeom>
        </p:spPr>
      </p:pic>
      <p:sp>
        <p:nvSpPr>
          <p:cNvPr id="14" name="Rectangle 13"/>
          <p:cNvSpPr/>
          <p:nvPr userDrawn="1"/>
        </p:nvSpPr>
        <p:spPr>
          <a:xfrm>
            <a:off x="0" y="4963886"/>
            <a:ext cx="9144000" cy="1894114"/>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spTree>
    <p:extLst>
      <p:ext uri="{BB962C8B-B14F-4D97-AF65-F5344CB8AC3E}">
        <p14:creationId xmlns:p14="http://schemas.microsoft.com/office/powerpoint/2010/main" val="2587618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1067" y="1294871"/>
            <a:ext cx="8152342"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491067" y="4174596"/>
            <a:ext cx="815234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876975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96888" y="1111250"/>
            <a:ext cx="3984625"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4633913" y="1111250"/>
            <a:ext cx="3986212"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08247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11667"/>
            <a:ext cx="6646333" cy="770467"/>
          </a:xfrm>
        </p:spPr>
        <p:txBody>
          <a:bodyPr anchor="ctr" anchorCtr="0"/>
          <a:lstStyle/>
          <a:p>
            <a:r>
              <a:rPr lang="en-US"/>
              <a:t>Click to edit Master title style</a:t>
            </a:r>
            <a:endParaRPr lang="en-IE"/>
          </a:p>
        </p:txBody>
      </p:sp>
      <p:sp>
        <p:nvSpPr>
          <p:cNvPr id="3" name="Text Placeholder 2"/>
          <p:cNvSpPr>
            <a:spLocks noGrp="1"/>
          </p:cNvSpPr>
          <p:nvPr>
            <p:ph type="body" idx="1"/>
          </p:nvPr>
        </p:nvSpPr>
        <p:spPr>
          <a:xfrm>
            <a:off x="496888" y="1111250"/>
            <a:ext cx="3984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6888" y="1935162"/>
            <a:ext cx="3984625"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33913" y="1111250"/>
            <a:ext cx="39862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3913" y="1935162"/>
            <a:ext cx="3986212"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7527428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8160660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44378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DBF58AA-1FA0-4E4E-BD27-68BD07583CEE}" type="datetime3">
              <a:rPr lang="en-US" smtClean="0">
                <a:solidFill>
                  <a:srgbClr val="000099"/>
                </a:solidFill>
              </a:rPr>
              <a:pPr>
                <a:defRPr/>
              </a:pPr>
              <a:t>26 September 2023</a:t>
            </a:fld>
            <a:endParaRPr lang="en-IE" dirty="0">
              <a:solidFill>
                <a:srgbClr val="000099"/>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4"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C7F0F124-B6A7-4193-8684-DA45B4BBB58C}"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32793327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96888"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853180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96888"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723101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8"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496888"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4456840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496888" y="1274763"/>
            <a:ext cx="8123237" cy="4572000"/>
          </a:xfrm>
        </p:spPr>
        <p:txBody>
          <a:bodyPr/>
          <a:lstStyle/>
          <a:p>
            <a:pPr lvl="0"/>
            <a:r>
              <a:rPr lang="en-US" noProof="0" dirty="0"/>
              <a:t>Click icon to add table</a:t>
            </a:r>
            <a:endParaRPr lang="en-IE" noProof="0" dirty="0"/>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9820210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96888"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8567482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2361807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a:xfrm>
            <a:off x="3995738" y="6538913"/>
            <a:ext cx="3816000" cy="196850"/>
          </a:xfrm>
          <a:prstGeom prst="rect">
            <a:avLst/>
          </a:prstGeom>
        </p:spPr>
        <p:txBody>
          <a:bodyPr/>
          <a:lstStyle>
            <a:lvl1pPr>
              <a:defRPr>
                <a:solidFill>
                  <a:schemeClr val="tx2"/>
                </a:solidFill>
              </a:defRPr>
            </a:lvl1pPr>
          </a:lstStyle>
          <a:p>
            <a:pPr eaLnBrk="0" fontAlgn="base" hangingPunct="0">
              <a:spcBef>
                <a:spcPct val="0"/>
              </a:spcBef>
              <a:spcAft>
                <a:spcPct val="0"/>
              </a:spcAft>
              <a:defRPr/>
            </a:pPr>
            <a:endParaRPr lang="en-IE" dirty="0">
              <a:solidFill>
                <a:srgbClr val="FFFFFF"/>
              </a:solidFill>
            </a:endParaRPr>
          </a:p>
        </p:txBody>
      </p:sp>
    </p:spTree>
    <p:extLst>
      <p:ext uri="{BB962C8B-B14F-4D97-AF65-F5344CB8AC3E}">
        <p14:creationId xmlns:p14="http://schemas.microsoft.com/office/powerpoint/2010/main" val="2766332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496888" y="1274763"/>
            <a:ext cx="8123237" cy="4572000"/>
          </a:xfrm>
        </p:spPr>
        <p:txBody>
          <a:bodyPr/>
          <a:lstStyle/>
          <a:p>
            <a:pPr lvl="0"/>
            <a:r>
              <a:rPr lang="en-US" noProof="0" dirty="0"/>
              <a:t>Click icon to add chart</a:t>
            </a:r>
            <a:endParaRPr lang="en-IE" noProof="0" dirty="0"/>
          </a:p>
        </p:txBody>
      </p:sp>
      <p:sp>
        <p:nvSpPr>
          <p:cNvPr id="4"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734453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38049674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3"/>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8"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4633913" y="1274763"/>
            <a:ext cx="3986212" cy="4572000"/>
          </a:xfrm>
        </p:spPr>
        <p:txBody>
          <a:bodyPr/>
          <a:lstStyle/>
          <a:p>
            <a:pPr lvl="0"/>
            <a:r>
              <a:rPr lang="en-US" noProof="0" dirty="0"/>
              <a:t>Click icon to add online image</a:t>
            </a:r>
            <a:endParaRPr lang="en-IE" noProof="0" dirty="0"/>
          </a:p>
        </p:txBody>
      </p:sp>
      <p:sp>
        <p:nvSpPr>
          <p:cNvPr id="5" name="Footer Placeholder 50"/>
          <p:cNvSpPr>
            <a:spLocks noGrp="1"/>
          </p:cNvSpPr>
          <p:nvPr>
            <p:ph type="ftr" sz="quarter" idx="10"/>
          </p:nvPr>
        </p:nvSpPr>
        <p:spPr>
          <a:xfrm>
            <a:off x="3995738" y="6538913"/>
            <a:ext cx="3816000" cy="196850"/>
          </a:xfrm>
          <a:prstGeom prst="rect">
            <a:avLst/>
          </a:prstGeom>
        </p:spPr>
        <p:txBody>
          <a:bodyPr/>
          <a:lstStyle>
            <a:lvl1pPr>
              <a:defRPr/>
            </a:lvl1pPr>
          </a:lstStyle>
          <a:p>
            <a:pPr eaLnBrk="0" fontAlgn="base" hangingPunct="0">
              <a:spcBef>
                <a:spcPct val="0"/>
              </a:spcBef>
              <a:spcAft>
                <a:spcPct val="0"/>
              </a:spcAft>
              <a:defRPr/>
            </a:pPr>
            <a:endParaRPr lang="en-IE" dirty="0">
              <a:solidFill>
                <a:srgbClr val="336699"/>
              </a:solidFill>
            </a:endParaRPr>
          </a:p>
        </p:txBody>
      </p:sp>
    </p:spTree>
    <p:extLst>
      <p:ext uri="{BB962C8B-B14F-4D97-AF65-F5344CB8AC3E}">
        <p14:creationId xmlns:p14="http://schemas.microsoft.com/office/powerpoint/2010/main" val="130904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9D6F64D-FAFC-464A-AEB1-3900EAAB9AC9}"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5701CD20-E6D3-4E68-B79F-05FE4F3AE72C}"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316275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96888" y="1111250"/>
            <a:ext cx="3984625" cy="4735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33913" y="1111250"/>
            <a:ext cx="3986212"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a:xfrm>
            <a:off x="3995738" y="6538913"/>
            <a:ext cx="3816350" cy="196850"/>
          </a:xfrm>
          <a:prstGeom prst="rect">
            <a:avLst/>
          </a:prstGeom>
        </p:spPr>
        <p:txBody>
          <a:bodyPr/>
          <a:lstStyle>
            <a:lvl1pPr>
              <a:defRPr/>
            </a:lvl1pPr>
          </a:lstStyle>
          <a:p>
            <a:pPr>
              <a:buClr>
                <a:srgbClr val="A59D95"/>
              </a:buClr>
              <a:defRPr/>
            </a:pPr>
            <a:r>
              <a:rPr lang="en-IE" altLang="en-US" dirty="0"/>
              <a:t>Footer</a:t>
            </a:r>
          </a:p>
        </p:txBody>
      </p:sp>
    </p:spTree>
    <p:extLst>
      <p:ext uri="{BB962C8B-B14F-4D97-AF65-F5344CB8AC3E}">
        <p14:creationId xmlns:p14="http://schemas.microsoft.com/office/powerpoint/2010/main" val="107070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11667"/>
            <a:ext cx="6646333" cy="770467"/>
          </a:xfrm>
        </p:spPr>
        <p:txBody>
          <a:bodyPr anchor="ctr"/>
          <a:lstStyle/>
          <a:p>
            <a:r>
              <a:rPr lang="en-US"/>
              <a:t>Click to edit Master title style</a:t>
            </a:r>
            <a:endParaRPr lang="en-IE"/>
          </a:p>
        </p:txBody>
      </p:sp>
      <p:sp>
        <p:nvSpPr>
          <p:cNvPr id="3" name="Text Placeholder 2"/>
          <p:cNvSpPr>
            <a:spLocks noGrp="1"/>
          </p:cNvSpPr>
          <p:nvPr>
            <p:ph type="body" idx="1"/>
          </p:nvPr>
        </p:nvSpPr>
        <p:spPr>
          <a:xfrm>
            <a:off x="496888" y="1111250"/>
            <a:ext cx="3984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6888" y="1935162"/>
            <a:ext cx="3984625"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33913" y="1111250"/>
            <a:ext cx="39862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3913" y="1935162"/>
            <a:ext cx="3986212"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a:xfrm>
            <a:off x="3995738" y="6538913"/>
            <a:ext cx="3816350" cy="196850"/>
          </a:xfrm>
          <a:prstGeom prst="rect">
            <a:avLst/>
          </a:prstGeom>
        </p:spPr>
        <p:txBody>
          <a:bodyPr/>
          <a:lstStyle>
            <a:lvl1pPr>
              <a:defRPr/>
            </a:lvl1pPr>
          </a:lstStyle>
          <a:p>
            <a:pPr>
              <a:buClr>
                <a:srgbClr val="A59D95"/>
              </a:buClr>
              <a:defRPr/>
            </a:pPr>
            <a:r>
              <a:rPr lang="en-IE" altLang="en-US" dirty="0"/>
              <a:t>Footer</a:t>
            </a:r>
          </a:p>
        </p:txBody>
      </p:sp>
    </p:spTree>
    <p:extLst>
      <p:ext uri="{BB962C8B-B14F-4D97-AF65-F5344CB8AC3E}">
        <p14:creationId xmlns:p14="http://schemas.microsoft.com/office/powerpoint/2010/main" val="1646109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Grp="1" noChangeArrowheads="1"/>
          </p:cNvSpPr>
          <p:nvPr>
            <p:ph type="ctrTitle"/>
          </p:nvPr>
        </p:nvSpPr>
        <p:spPr>
          <a:xfrm>
            <a:off x="1874838" y="2503490"/>
            <a:ext cx="6604000" cy="619125"/>
          </a:xfrm>
        </p:spPr>
        <p:txBody>
          <a:bodyPr anchor="b"/>
          <a:lstStyle>
            <a:lvl1pPr>
              <a:defRPr sz="2400"/>
            </a:lvl1pPr>
          </a:lstStyle>
          <a:p>
            <a:pPr lvl="0"/>
            <a:r>
              <a:rPr lang="en-US" noProof="0"/>
              <a:t>Click to edit Master title style</a:t>
            </a:r>
          </a:p>
        </p:txBody>
      </p:sp>
      <p:sp>
        <p:nvSpPr>
          <p:cNvPr id="3077" name="Rectangle 9"/>
          <p:cNvSpPr>
            <a:spLocks noGrp="1" noChangeArrowheads="1"/>
          </p:cNvSpPr>
          <p:nvPr>
            <p:ph type="subTitle" idx="1"/>
          </p:nvPr>
        </p:nvSpPr>
        <p:spPr>
          <a:xfrm>
            <a:off x="1874838" y="3133727"/>
            <a:ext cx="6604000" cy="619125"/>
          </a:xfrm>
        </p:spPr>
        <p:txBody>
          <a:bodyPr/>
          <a:lstStyle>
            <a:lvl1pPr>
              <a:defRPr>
                <a:solidFill>
                  <a:schemeClr val="tx1"/>
                </a:solidFill>
              </a:defRPr>
            </a:lvl1pPr>
          </a:lstStyle>
          <a:p>
            <a:pPr lvl="0"/>
            <a:r>
              <a:rPr lang="en-US" noProof="0"/>
              <a:t>Click to edit Master subtitle style</a:t>
            </a:r>
            <a:endParaRPr lang="en-US" noProof="0" dirty="0"/>
          </a:p>
        </p:txBody>
      </p:sp>
      <p:sp>
        <p:nvSpPr>
          <p:cNvPr id="6" name="Date Placeholder 5"/>
          <p:cNvSpPr>
            <a:spLocks noGrp="1" noChangeArrowheads="1"/>
          </p:cNvSpPr>
          <p:nvPr>
            <p:ph type="dt" sz="quarter" idx="10"/>
          </p:nvPr>
        </p:nvSpPr>
        <p:spPr bwMode="auto">
          <a:xfrm>
            <a:off x="1874839" y="4978800"/>
            <a:ext cx="2894012"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975"/>
            </a:lvl1pPr>
          </a:lstStyle>
          <a:p>
            <a:fld id="{76AD7B0C-0D8A-4B08-9AE3-192E501C05F1}" type="datetimeFigureOut">
              <a:rPr lang="en-IE" smtClean="0">
                <a:solidFill>
                  <a:srgbClr val="336699"/>
                </a:solidFill>
              </a:rPr>
              <a:pPr/>
              <a:t>26/09/2023</a:t>
            </a:fld>
            <a:endParaRPr lang="en-IE" dirty="0">
              <a:solidFill>
                <a:srgbClr val="336699"/>
              </a:solidFill>
            </a:endParaRPr>
          </a:p>
        </p:txBody>
      </p:sp>
      <p:pic>
        <p:nvPicPr>
          <p:cNvPr id="8" name="Picture 15" descr="ESB_Networks_brandma#D1CA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1" y="549277"/>
            <a:ext cx="2592388"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30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17096627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tx2"/>
        </a:solidFill>
        <a:effectLst/>
      </p:bgPr>
    </p:bg>
    <p:spTree>
      <p:nvGrpSpPr>
        <p:cNvPr id="1" name=""/>
        <p:cNvGrpSpPr/>
        <p:nvPr/>
      </p:nvGrpSpPr>
      <p:grpSpPr>
        <a:xfrm>
          <a:off x="0" y="0"/>
          <a:ext cx="0" cy="0"/>
          <a:chOff x="0" y="0"/>
          <a:chExt cx="0" cy="0"/>
        </a:xfrm>
      </p:grpSpPr>
      <p:pic>
        <p:nvPicPr>
          <p:cNvPr id="4" name="Picture 8" descr="ESB_Powerpoint_design_background2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p:cNvSpPr>
            <a:spLocks noGrp="1" noChangeArrowheads="1"/>
          </p:cNvSpPr>
          <p:nvPr>
            <p:ph type="title"/>
          </p:nvPr>
        </p:nvSpPr>
        <p:spPr bwMode="auto">
          <a:xfrm>
            <a:off x="1875600" y="2503490"/>
            <a:ext cx="6604000"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sz="2400"/>
            </a:lvl1pPr>
          </a:lstStyle>
          <a:p>
            <a:pPr lvl="0"/>
            <a:r>
              <a:rPr lang="en-US"/>
              <a:t>Click to edit Master title style</a:t>
            </a:r>
            <a:endParaRPr lang="en-US" dirty="0"/>
          </a:p>
        </p:txBody>
      </p:sp>
      <p:sp>
        <p:nvSpPr>
          <p:cNvPr id="10" name="Rectangle 18"/>
          <p:cNvSpPr>
            <a:spLocks noGrp="1" noChangeArrowheads="1"/>
          </p:cNvSpPr>
          <p:nvPr>
            <p:ph idx="1"/>
          </p:nvPr>
        </p:nvSpPr>
        <p:spPr bwMode="auto">
          <a:xfrm>
            <a:off x="1875600" y="3133727"/>
            <a:ext cx="6604000"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defRPr>
            </a:lvl1pPr>
          </a:lstStyle>
          <a:p>
            <a:pPr lvl="0"/>
            <a:r>
              <a:rPr lang="en-US" noProof="0"/>
              <a:t>Click to edit Master text styles</a:t>
            </a:r>
          </a:p>
        </p:txBody>
      </p:sp>
      <p:pic>
        <p:nvPicPr>
          <p:cNvPr id="7" name="Picture 22" descr="ESB_Networks_brandma#D1CA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476250"/>
            <a:ext cx="1439862"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33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1067" y="1294873"/>
            <a:ext cx="8152342" cy="2852737"/>
          </a:xfrm>
        </p:spPr>
        <p:txBody>
          <a:bodyPr anchor="b"/>
          <a:lstStyle>
            <a:lvl1pPr>
              <a:defRPr sz="4500"/>
            </a:lvl1pPr>
          </a:lstStyle>
          <a:p>
            <a:r>
              <a:rPr lang="en-US"/>
              <a:t>Click to edit Master title style</a:t>
            </a:r>
            <a:endParaRPr lang="en-IE"/>
          </a:p>
        </p:txBody>
      </p:sp>
      <p:sp>
        <p:nvSpPr>
          <p:cNvPr id="3" name="Text Placeholder 2"/>
          <p:cNvSpPr>
            <a:spLocks noGrp="1"/>
          </p:cNvSpPr>
          <p:nvPr>
            <p:ph type="body" idx="1"/>
          </p:nvPr>
        </p:nvSpPr>
        <p:spPr>
          <a:xfrm>
            <a:off x="491067" y="4174598"/>
            <a:ext cx="8152342"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5264409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96889" y="1111250"/>
            <a:ext cx="3984625"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p:cNvSpPr>
            <a:spLocks noGrp="1"/>
          </p:cNvSpPr>
          <p:nvPr>
            <p:ph sz="half" idx="2"/>
          </p:nvPr>
        </p:nvSpPr>
        <p:spPr>
          <a:xfrm>
            <a:off x="4633913" y="1111250"/>
            <a:ext cx="3986212"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3554369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1" y="211669"/>
            <a:ext cx="6646333" cy="770467"/>
          </a:xfrm>
        </p:spPr>
        <p:txBody>
          <a:bodyPr anchor="ctr" anchorCtr="0"/>
          <a:lstStyle/>
          <a:p>
            <a:r>
              <a:rPr lang="en-US"/>
              <a:t>Click to edit Master title style</a:t>
            </a:r>
            <a:endParaRPr lang="en-IE"/>
          </a:p>
        </p:txBody>
      </p:sp>
      <p:sp>
        <p:nvSpPr>
          <p:cNvPr id="3" name="Text Placeholder 2"/>
          <p:cNvSpPr>
            <a:spLocks noGrp="1"/>
          </p:cNvSpPr>
          <p:nvPr>
            <p:ph type="body" idx="1"/>
          </p:nvPr>
        </p:nvSpPr>
        <p:spPr>
          <a:xfrm>
            <a:off x="496889" y="1111250"/>
            <a:ext cx="39846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6889" y="1935163"/>
            <a:ext cx="3984625"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33913" y="1111250"/>
            <a:ext cx="39862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3913" y="1935163"/>
            <a:ext cx="3986212" cy="3911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2715505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19805799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378516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C89C8C7-BF7A-47F1-AF54-D2FEC9CA4A37}" type="datetime3">
              <a:rPr lang="en-US" smtClean="0">
                <a:solidFill>
                  <a:srgbClr val="000099"/>
                </a:solidFill>
              </a:rPr>
              <a:pPr>
                <a:defRPr/>
              </a:pPr>
              <a:t>26 September 2023</a:t>
            </a:fld>
            <a:endParaRPr lang="en-IE" dirty="0">
              <a:solidFill>
                <a:srgbClr val="0000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IE" dirty="0"/>
          </a:p>
        </p:txBody>
      </p:sp>
      <p:sp>
        <p:nvSpPr>
          <p:cNvPr id="7" name="Rectangle 13"/>
          <p:cNvSpPr>
            <a:spLocks noGrp="1" noChangeArrowheads="1"/>
          </p:cNvSpPr>
          <p:nvPr>
            <p:ph type="sldNum" sz="quarter" idx="12"/>
          </p:nvPr>
        </p:nvSpPr>
        <p:spPr>
          <a:ln/>
        </p:spPr>
        <p:txBody>
          <a:bodyPr/>
          <a:lstStyle>
            <a:lvl1pPr>
              <a:defRPr/>
            </a:lvl1pPr>
          </a:lstStyle>
          <a:p>
            <a:pPr>
              <a:defRPr/>
            </a:pPr>
            <a:r>
              <a:rPr lang="en-IE" dirty="0">
                <a:solidFill>
                  <a:srgbClr val="000099"/>
                </a:solidFill>
              </a:rPr>
              <a:t>Page </a:t>
            </a:r>
            <a:fld id="{F4847228-3BFB-45F9-B6BD-A1354A2D1FB4}" type="slidenum">
              <a:rPr lang="en-IE">
                <a:solidFill>
                  <a:srgbClr val="000099"/>
                </a:solidFill>
              </a:rPr>
              <a:pPr>
                <a:defRPr/>
              </a:pPr>
              <a:t>‹#›</a:t>
            </a:fld>
            <a:endParaRPr lang="en-IE" dirty="0">
              <a:solidFill>
                <a:srgbClr val="000099"/>
              </a:solidFill>
            </a:endParaRPr>
          </a:p>
        </p:txBody>
      </p:sp>
    </p:spTree>
    <p:extLst>
      <p:ext uri="{BB962C8B-B14F-4D97-AF65-F5344CB8AC3E}">
        <p14:creationId xmlns:p14="http://schemas.microsoft.com/office/powerpoint/2010/main" val="28919401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398465"/>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9"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96889"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3820597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9"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96889" y="36369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14621682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496889" y="1274763"/>
            <a:ext cx="3984625"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496889"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16055771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496889" y="1274763"/>
            <a:ext cx="8123237" cy="4572000"/>
          </a:xfrm>
        </p:spPr>
        <p:txBody>
          <a:bodyPr/>
          <a:lstStyle/>
          <a:p>
            <a:pPr lvl="0"/>
            <a:r>
              <a:rPr lang="en-US" noProof="0" dirty="0"/>
              <a:t>Click icon to add table</a:t>
            </a:r>
            <a:endParaRPr lang="en-IE" noProof="0" dirty="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32578017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9" y="12747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96889" y="3636963"/>
            <a:ext cx="8123237"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23214616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9"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3688471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9"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33913" y="12747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33913" y="3636963"/>
            <a:ext cx="3986212"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solidFill>
                  <a:schemeClr val="tx2"/>
                </a:solidFill>
              </a:defRPr>
            </a:lvl1pPr>
          </a:lstStyle>
          <a:p>
            <a:pPr>
              <a:buClr>
                <a:srgbClr val="A59D95"/>
              </a:buClr>
            </a:pPr>
            <a:endParaRPr lang="en-IE" dirty="0">
              <a:solidFill>
                <a:srgbClr val="FFFFFF"/>
              </a:solidFill>
            </a:endParaRPr>
          </a:p>
        </p:txBody>
      </p:sp>
    </p:spTree>
    <p:extLst>
      <p:ext uri="{BB962C8B-B14F-4D97-AF65-F5344CB8AC3E}">
        <p14:creationId xmlns:p14="http://schemas.microsoft.com/office/powerpoint/2010/main" val="747729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496889" y="1274763"/>
            <a:ext cx="8123237" cy="4572000"/>
          </a:xfrm>
        </p:spPr>
        <p:txBody>
          <a:bodyPr/>
          <a:lstStyle/>
          <a:p>
            <a:pPr lvl="0"/>
            <a:r>
              <a:rPr lang="en-US" noProof="0" dirty="0"/>
              <a:t>Click icon to add chart</a:t>
            </a:r>
            <a:endParaRPr lang="en-IE" noProof="0" dirty="0"/>
          </a:p>
        </p:txBody>
      </p:sp>
      <p:sp>
        <p:nvSpPr>
          <p:cNvPr id="4"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41024584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496889"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633913" y="1274763"/>
            <a:ext cx="398621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2361673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98465"/>
            <a:ext cx="687705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496889" y="1274763"/>
            <a:ext cx="39846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4633913" y="1274763"/>
            <a:ext cx="3986212" cy="4572000"/>
          </a:xfrm>
        </p:spPr>
        <p:txBody>
          <a:bodyPr/>
          <a:lstStyle/>
          <a:p>
            <a:pPr lvl="0"/>
            <a:r>
              <a:rPr lang="en-US" noProof="0" dirty="0"/>
              <a:t>Click icon to add clip art</a:t>
            </a:r>
            <a:endParaRPr lang="en-IE" noProof="0" dirty="0"/>
          </a:p>
        </p:txBody>
      </p:sp>
      <p:sp>
        <p:nvSpPr>
          <p:cNvPr id="5" name="Footer Placeholder 50"/>
          <p:cNvSpPr>
            <a:spLocks noGrp="1"/>
          </p:cNvSpPr>
          <p:nvPr>
            <p:ph type="ftr" sz="quarter" idx="10"/>
          </p:nvPr>
        </p:nvSpPr>
        <p:spPr/>
        <p:txBody>
          <a:bodyPr/>
          <a:lstStyle>
            <a:lvl1pPr>
              <a:defRPr/>
            </a:lvl1pPr>
          </a:lstStyle>
          <a:p>
            <a:pPr>
              <a:buClr>
                <a:srgbClr val="A59D95"/>
              </a:buClr>
            </a:pPr>
            <a:endParaRPr lang="en-IE" dirty="0"/>
          </a:p>
        </p:txBody>
      </p:sp>
    </p:spTree>
    <p:extLst>
      <p:ext uri="{BB962C8B-B14F-4D97-AF65-F5344CB8AC3E}">
        <p14:creationId xmlns:p14="http://schemas.microsoft.com/office/powerpoint/2010/main" val="421390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45.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0.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10" Type="http://schemas.openxmlformats.org/officeDocument/2006/relationships/image" Target="../media/image57.png"/><Relationship Id="rId4" Type="http://schemas.openxmlformats.org/officeDocument/2006/relationships/slideLayout" Target="../slideLayouts/slideLayout146.xml"/><Relationship Id="rId9"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w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3.png"/><Relationship Id="rId2" Type="http://schemas.openxmlformats.org/officeDocument/2006/relationships/slideLayout" Target="../slideLayouts/slideLayout32.xml"/><Relationship Id="rId16" Type="http://schemas.openxmlformats.org/officeDocument/2006/relationships/image" Target="../media/image2.wm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6.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5.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3.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image" Target="../media/image6.png"/><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image" Target="../media/image9.png"/><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8.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6.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3.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7.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image" Target="../media/image13.pn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theme" Target="../theme/theme8.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9.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GB" altLang="en-US" sz="1200" b="1" i="1" dirty="0">
              <a:solidFill>
                <a:srgbClr val="000099"/>
              </a:solidFill>
              <a:latin typeface="Times New Roman" pitchFamily="18" charset="0"/>
            </a:endParaRPr>
          </a:p>
        </p:txBody>
      </p:sp>
      <p:sp>
        <p:nvSpPr>
          <p:cNvPr id="2051" name="Rectangle 3"/>
          <p:cNvSpPr>
            <a:spLocks noGrp="1" noChangeArrowheads="1"/>
          </p:cNvSpPr>
          <p:nvPr>
            <p:ph type="body" idx="1"/>
          </p:nvPr>
        </p:nvSpPr>
        <p:spPr bwMode="auto">
          <a:xfrm>
            <a:off x="250825" y="1052513"/>
            <a:ext cx="864235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IE" altLang="en-US"/>
              <a:t>Click to edit Master text styles</a:t>
            </a:r>
          </a:p>
          <a:p>
            <a:pPr lvl="1"/>
            <a:r>
              <a:rPr lang="en-IE" altLang="en-US"/>
              <a:t>Second level</a:t>
            </a:r>
          </a:p>
          <a:p>
            <a:pPr lvl="2"/>
            <a:r>
              <a:rPr lang="en-IE" altLang="en-US"/>
              <a:t>Third level</a:t>
            </a:r>
          </a:p>
          <a:p>
            <a:pPr lvl="3"/>
            <a:r>
              <a:rPr lang="en-IE" altLang="en-US"/>
              <a:t>Fourth level</a:t>
            </a:r>
          </a:p>
          <a:p>
            <a:pPr lvl="4"/>
            <a:r>
              <a:rPr lang="en-IE" altLang="en-US"/>
              <a:t>Fifth level</a:t>
            </a:r>
          </a:p>
        </p:txBody>
      </p:sp>
      <p:sp>
        <p:nvSpPr>
          <p:cNvPr id="2052" name="Rectangle 4"/>
          <p:cNvSpPr>
            <a:spLocks noGrp="1" noChangeArrowheads="1"/>
          </p:cNvSpPr>
          <p:nvPr>
            <p:ph type="title"/>
          </p:nvPr>
        </p:nvSpPr>
        <p:spPr bwMode="auto">
          <a:xfrm>
            <a:off x="252413" y="0"/>
            <a:ext cx="8636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IE" altLang="en-US"/>
              <a:t>Click to edit Master title style</a:t>
            </a:r>
          </a:p>
        </p:txBody>
      </p:sp>
      <p:sp>
        <p:nvSpPr>
          <p:cNvPr id="104453" name="Rectangle 5"/>
          <p:cNvSpPr>
            <a:spLocks noGrp="1" noChangeArrowheads="1"/>
          </p:cNvSpPr>
          <p:nvPr>
            <p:ph type="dt" sz="half" idx="2"/>
          </p:nvPr>
        </p:nvSpPr>
        <p:spPr bwMode="auto">
          <a:xfrm>
            <a:off x="647700"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latin typeface="Arial Narrow" pitchFamily="34" charset="0"/>
              </a:defRPr>
            </a:lvl1pPr>
          </a:lstStyle>
          <a:p>
            <a:pPr fontAlgn="base">
              <a:spcBef>
                <a:spcPct val="0"/>
              </a:spcBef>
              <a:spcAft>
                <a:spcPct val="0"/>
              </a:spcAft>
              <a:defRPr/>
            </a:pPr>
            <a:fld id="{33DC8F04-1988-4792-8C9F-B1C22D5C54B6}" type="datetime3">
              <a:rPr lang="en-US" smtClean="0">
                <a:solidFill>
                  <a:srgbClr val="000099"/>
                </a:solidFill>
              </a:rPr>
              <a:pPr fontAlgn="base">
                <a:spcBef>
                  <a:spcPct val="0"/>
                </a:spcBef>
                <a:spcAft>
                  <a:spcPct val="0"/>
                </a:spcAft>
                <a:defRPr/>
              </a:pPr>
              <a:t>26 September 2023</a:t>
            </a:fld>
            <a:endParaRPr lang="en-IE" dirty="0">
              <a:solidFill>
                <a:srgbClr val="000099"/>
              </a:solidFill>
            </a:endParaRPr>
          </a:p>
        </p:txBody>
      </p:sp>
      <p:sp>
        <p:nvSpPr>
          <p:cNvPr id="104454" name="Rectangle 6"/>
          <p:cNvSpPr>
            <a:spLocks noGrp="1" noChangeArrowheads="1"/>
          </p:cNvSpPr>
          <p:nvPr>
            <p:ph type="ftr" sz="quarter" idx="3"/>
          </p:nvPr>
        </p:nvSpPr>
        <p:spPr bwMode="auto">
          <a:xfrm>
            <a:off x="3124200" y="6340475"/>
            <a:ext cx="2100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1E"/>
                </a:solidFill>
                <a:latin typeface="Arial Narrow" pitchFamily="34" charset="0"/>
              </a:defRPr>
            </a:lvl1pPr>
          </a:lstStyle>
          <a:p>
            <a:pPr fontAlgn="base">
              <a:spcBef>
                <a:spcPct val="0"/>
              </a:spcBef>
              <a:spcAft>
                <a:spcPct val="0"/>
              </a:spcAft>
              <a:defRPr/>
            </a:pPr>
            <a:endParaRPr lang="en-IE" dirty="0"/>
          </a:p>
        </p:txBody>
      </p:sp>
      <p:pic>
        <p:nvPicPr>
          <p:cNvPr id="2055" name="Picture 7"/>
          <p:cNvPicPr>
            <a:picLocks noChangeAspect="1" noChangeArrowheads="1"/>
          </p:cNvPicPr>
          <p:nvPr/>
        </p:nvPicPr>
        <p:blipFill>
          <a:blip r:embed="rId17">
            <a:extLst>
              <a:ext uri="{28A0092B-C50C-407E-A947-70E740481C1C}">
                <a14:useLocalDpi xmlns:a14="http://schemas.microsoft.com/office/drawing/2010/main" val="0"/>
              </a:ext>
            </a:extLst>
          </a:blip>
          <a:srcRect l="1283" t="7903" r="77197" b="3647"/>
          <a:stretch>
            <a:fillRect/>
          </a:stretch>
        </p:blipFill>
        <p:spPr bwMode="auto">
          <a:xfrm>
            <a:off x="2484438" y="6308725"/>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Text Box 8"/>
          <p:cNvSpPr txBox="1">
            <a:spLocks noChangeArrowheads="1"/>
          </p:cNvSpPr>
          <p:nvPr/>
        </p:nvSpPr>
        <p:spPr bwMode="auto">
          <a:xfrm>
            <a:off x="242888" y="4340225"/>
            <a:ext cx="21653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50000"/>
              </a:spcBef>
              <a:spcAft>
                <a:spcPct val="0"/>
              </a:spcAft>
              <a:defRPr/>
            </a:pPr>
            <a:endParaRPr lang="en-GB" sz="1200" b="1" i="1" dirty="0">
              <a:solidFill>
                <a:srgbClr val="000099"/>
              </a:solidFill>
            </a:endParaRPr>
          </a:p>
        </p:txBody>
      </p:sp>
      <p:pic>
        <p:nvPicPr>
          <p:cNvPr id="2057" name="Picture 9"/>
          <p:cNvPicPr>
            <a:picLocks noChangeAspect="1" noChangeArrowheads="1"/>
          </p:cNvPicPr>
          <p:nvPr/>
        </p:nvPicPr>
        <p:blipFill>
          <a:blip r:embed="rId18">
            <a:extLst>
              <a:ext uri="{28A0092B-C50C-407E-A947-70E740481C1C}">
                <a14:useLocalDpi xmlns:a14="http://schemas.microsoft.com/office/drawing/2010/main" val="0"/>
              </a:ext>
            </a:extLst>
          </a:blip>
          <a:srcRect r="51355" b="-36111"/>
          <a:stretch>
            <a:fillRect/>
          </a:stretch>
        </p:blipFill>
        <p:spPr bwMode="auto">
          <a:xfrm>
            <a:off x="3419475" y="6269038"/>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0900108Smal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11"/>
          <p:cNvSpPr>
            <a:spLocks noChangeShapeType="1"/>
          </p:cNvSpPr>
          <p:nvPr/>
        </p:nvSpPr>
        <p:spPr bwMode="auto">
          <a:xfrm>
            <a:off x="0" y="908050"/>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E" sz="2400" dirty="0">
              <a:solidFill>
                <a:srgbClr val="000099"/>
              </a:solidFill>
            </a:endParaRPr>
          </a:p>
        </p:txBody>
      </p:sp>
      <p:pic>
        <p:nvPicPr>
          <p:cNvPr id="2060" name="Picture 1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5" y="6308725"/>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61" name="Rectangle 13"/>
          <p:cNvSpPr>
            <a:spLocks noGrp="1" noChangeArrowheads="1"/>
          </p:cNvSpPr>
          <p:nvPr>
            <p:ph type="sldNum" sz="quarter" idx="4"/>
          </p:nvPr>
        </p:nvSpPr>
        <p:spPr bwMode="auto">
          <a:xfrm>
            <a:off x="6264275"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Narrow" pitchFamily="34" charset="0"/>
              </a:defRPr>
            </a:lvl1pPr>
          </a:lstStyle>
          <a:p>
            <a:pPr fontAlgn="base">
              <a:spcBef>
                <a:spcPct val="0"/>
              </a:spcBef>
              <a:spcAft>
                <a:spcPct val="0"/>
              </a:spcAft>
              <a:defRPr/>
            </a:pPr>
            <a:r>
              <a:rPr lang="en-IE" dirty="0">
                <a:solidFill>
                  <a:srgbClr val="000099"/>
                </a:solidFill>
              </a:rPr>
              <a:t>Page </a:t>
            </a:r>
            <a:fld id="{0DAC835D-536D-4EDC-939B-013C2ABBAEB6}" type="slidenum">
              <a:rPr lang="en-IE">
                <a:solidFill>
                  <a:srgbClr val="000099"/>
                </a:solidFill>
              </a:rPr>
              <a:pPr fontAlgn="base">
                <a:spcBef>
                  <a:spcPct val="0"/>
                </a:spcBef>
                <a:spcAft>
                  <a:spcPct val="0"/>
                </a:spcAft>
                <a:defRPr/>
              </a:pPr>
              <a:t>‹#›</a:t>
            </a:fld>
            <a:endParaRPr lang="en-IE" dirty="0">
              <a:solidFill>
                <a:srgbClr val="000099"/>
              </a:solidFill>
            </a:endParaRPr>
          </a:p>
        </p:txBody>
      </p:sp>
    </p:spTree>
    <p:extLst>
      <p:ext uri="{BB962C8B-B14F-4D97-AF65-F5344CB8AC3E}">
        <p14:creationId xmlns:p14="http://schemas.microsoft.com/office/powerpoint/2010/main" val="206161431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hf sldNum="0"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rgbClr val="047DCE"/>
        </a:buClr>
        <a:buSzPct val="95000"/>
        <a:buFont typeface="Wingdings" pitchFamily="2" charset="2"/>
        <a:buChar char="q"/>
        <a:defRPr sz="3200">
          <a:solidFill>
            <a:schemeClr val="accent2"/>
          </a:solidFill>
          <a:latin typeface="+mn-lt"/>
          <a:ea typeface="+mn-ea"/>
          <a:cs typeface="+mn-cs"/>
        </a:defRPr>
      </a:lvl1pPr>
      <a:lvl2pPr marL="742950" indent="-220663" algn="l" rtl="0" eaLnBrk="0" fontAlgn="base" hangingPunct="0">
        <a:spcBef>
          <a:spcPct val="20000"/>
        </a:spcBef>
        <a:spcAft>
          <a:spcPct val="0"/>
        </a:spcAft>
        <a:buClr>
          <a:srgbClr val="047DCE"/>
        </a:buClr>
        <a:buSzPct val="115000"/>
        <a:buFont typeface="Wingdings" pitchFamily="2" charset="2"/>
        <a:buChar char="§"/>
        <a:defRPr sz="2800">
          <a:solidFill>
            <a:schemeClr val="accent2"/>
          </a:solidFill>
          <a:latin typeface="+mn-lt"/>
        </a:defRPr>
      </a:lvl2pPr>
      <a:lvl3pPr marL="1150938" indent="-228600" algn="l" rtl="0" eaLnBrk="0" fontAlgn="base" hangingPunct="0">
        <a:spcBef>
          <a:spcPct val="20000"/>
        </a:spcBef>
        <a:spcAft>
          <a:spcPct val="0"/>
        </a:spcAft>
        <a:buClr>
          <a:srgbClr val="047DCE"/>
        </a:buClr>
        <a:buFont typeface="Wingdings" pitchFamily="2" charset="2"/>
        <a:buChar char="Ø"/>
        <a:defRPr sz="2400">
          <a:solidFill>
            <a:schemeClr val="accent2"/>
          </a:solidFill>
          <a:latin typeface="+mn-lt"/>
        </a:defRPr>
      </a:lvl3pPr>
      <a:lvl4pPr marL="1600200" indent="-228600" algn="l" rtl="0" eaLnBrk="0" fontAlgn="base" hangingPunct="0">
        <a:spcBef>
          <a:spcPct val="20000"/>
        </a:spcBef>
        <a:spcAft>
          <a:spcPct val="0"/>
        </a:spcAft>
        <a:buClr>
          <a:srgbClr val="047DCE"/>
        </a:buClr>
        <a:buFont typeface="Arial" charset="0"/>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347D0E3C-3375-4000-9CE1-CADD843116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AE270856-3477-4328-94D2-65AE8178EF8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840E2F8B-762B-4ED4-858E-5716872A572A}"/>
              </a:ext>
            </a:extLst>
          </p:cNvPr>
          <p:cNvSpPr txBox="1">
            <a:spLocks/>
          </p:cNvSpPr>
          <p:nvPr userDrawn="1"/>
        </p:nvSpPr>
        <p:spPr>
          <a:xfrm>
            <a:off x="377101" y="6492875"/>
            <a:ext cx="2171700" cy="196610"/>
          </a:xfrm>
          <a:prstGeom prst="rect">
            <a:avLst/>
          </a:prstGeom>
        </p:spPr>
        <p:txBody>
          <a:bodyPr/>
          <a:lstStyle>
            <a:defPPr>
              <a:defRPr lang="en-US"/>
            </a:defPPr>
            <a:lvl1pPr marL="0" algn="ctr"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GB" sz="450" b="0" i="0">
                <a:solidFill>
                  <a:schemeClr val="tx1"/>
                </a:solidFill>
                <a:latin typeface="Calibri Light"/>
                <a:cs typeface="Calibri Light"/>
              </a:rPr>
              <a:t>Copyright ©2023 Version 1.</a:t>
            </a:r>
            <a:r>
              <a:rPr lang="en-GB" sz="450" b="0" i="0" baseline="0">
                <a:solidFill>
                  <a:schemeClr val="tx1"/>
                </a:solidFill>
                <a:latin typeface="Calibri Light"/>
                <a:cs typeface="Calibri Light"/>
              </a:rPr>
              <a:t> All rights reserved</a:t>
            </a:r>
            <a:r>
              <a:rPr lang="en-GB" sz="450" b="0" i="0" baseline="0">
                <a:solidFill>
                  <a:srgbClr val="0E082B"/>
                </a:solidFill>
                <a:latin typeface="Calibri Light"/>
                <a:cs typeface="Calibri Light"/>
              </a:rPr>
              <a:t>.</a:t>
            </a:r>
            <a:endParaRPr lang="en-GB" sz="450" b="0" i="0">
              <a:solidFill>
                <a:srgbClr val="0E082B"/>
              </a:solidFill>
              <a:latin typeface="Calibri Light"/>
              <a:cs typeface="Calibri Light"/>
            </a:endParaRPr>
          </a:p>
        </p:txBody>
      </p:sp>
      <p:sp>
        <p:nvSpPr>
          <p:cNvPr id="13" name="Slide Number Placeholder 5">
            <a:extLst>
              <a:ext uri="{FF2B5EF4-FFF2-40B4-BE49-F238E27FC236}">
                <a16:creationId xmlns:a16="http://schemas.microsoft.com/office/drawing/2014/main" id="{16059997-37E2-44B7-B7DE-AA4AA093C729}"/>
              </a:ext>
            </a:extLst>
          </p:cNvPr>
          <p:cNvSpPr txBox="1">
            <a:spLocks/>
          </p:cNvSpPr>
          <p:nvPr userDrawn="1"/>
        </p:nvSpPr>
        <p:spPr>
          <a:xfrm>
            <a:off x="202819" y="6495990"/>
            <a:ext cx="217442" cy="159900"/>
          </a:xfrm>
          <a:prstGeom prst="rect">
            <a:avLst/>
          </a:prstGeom>
        </p:spPr>
        <p:txBody>
          <a:bodyPr/>
          <a:lstStyle>
            <a:defPPr>
              <a:defRPr lang="en-US"/>
            </a:defPPr>
            <a:lvl1pPr marL="0" algn="l"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1FE19B1-5C8D-4851-89AA-EB3FDBD9A9DD}" type="slidenum">
              <a:rPr lang="en-IE" sz="450" b="0" i="0" smtClean="0">
                <a:solidFill>
                  <a:schemeClr val="tx1"/>
                </a:solidFill>
                <a:latin typeface="Calibri Light"/>
                <a:cs typeface="Calibri Light"/>
              </a:rPr>
              <a:pPr algn="l"/>
              <a:t>‹#›</a:t>
            </a:fld>
            <a:endParaRPr lang="en-IE" sz="450" b="0" i="0">
              <a:solidFill>
                <a:schemeClr val="tx1"/>
              </a:solidFill>
              <a:latin typeface="Calibri Light"/>
              <a:cs typeface="Calibri Light"/>
            </a:endParaRPr>
          </a:p>
        </p:txBody>
      </p:sp>
      <p:pic>
        <p:nvPicPr>
          <p:cNvPr id="14" name="Picture 13" descr="Logo&#10;&#10;Description automatically generated">
            <a:extLst>
              <a:ext uri="{FF2B5EF4-FFF2-40B4-BE49-F238E27FC236}">
                <a16:creationId xmlns:a16="http://schemas.microsoft.com/office/drawing/2014/main" id="{B7D824F8-B930-4306-A573-B727D3C5D518}"/>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951802" y="6262914"/>
            <a:ext cx="974483" cy="356791"/>
          </a:xfrm>
          <a:prstGeom prst="rect">
            <a:avLst/>
          </a:prstGeom>
        </p:spPr>
      </p:pic>
      <p:sp>
        <p:nvSpPr>
          <p:cNvPr id="3" name="TextBox 2">
            <a:extLst>
              <a:ext uri="{FF2B5EF4-FFF2-40B4-BE49-F238E27FC236}">
                <a16:creationId xmlns:a16="http://schemas.microsoft.com/office/drawing/2014/main" id="{632D68AA-DDA6-CD4F-8C81-6A0D9BADBEDE}"/>
              </a:ext>
            </a:extLst>
          </p:cNvPr>
          <p:cNvSpPr txBox="1"/>
          <p:nvPr>
            <p:extLst>
              <p:ext uri="{1162E1C5-73C7-4A58-AE30-91384D911F3F}">
                <p184:classification xmlns:p184="http://schemas.microsoft.com/office/powerpoint/2018/4/main" val="ftr"/>
              </p:ext>
            </p:extLst>
          </p:nvPr>
        </p:nvSpPr>
        <p:spPr>
          <a:xfrm>
            <a:off x="0" y="6766560"/>
            <a:ext cx="589360" cy="69250"/>
          </a:xfrm>
          <a:prstGeom prst="rect">
            <a:avLst/>
          </a:prstGeom>
        </p:spPr>
        <p:txBody>
          <a:bodyPr horzOverflow="overflow" lIns="0" tIns="0" rIns="0" bIns="0">
            <a:spAutoFit/>
          </a:bodyPr>
          <a:lstStyle/>
          <a:p>
            <a:pPr algn="l"/>
            <a:r>
              <a:rPr lang="en-GB" sz="450">
                <a:solidFill>
                  <a:srgbClr val="FF0000"/>
                </a:solidFill>
                <a:latin typeface="Calibri" panose="020F0502020204030204" pitchFamily="34" charset="0"/>
                <a:cs typeface="Calibri" panose="020F0502020204030204" pitchFamily="34" charset="0"/>
              </a:rPr>
              <a:t>Classification: Controlled</a:t>
            </a:r>
          </a:p>
        </p:txBody>
      </p:sp>
    </p:spTree>
    <p:extLst>
      <p:ext uri="{BB962C8B-B14F-4D97-AF65-F5344CB8AC3E}">
        <p14:creationId xmlns:p14="http://schemas.microsoft.com/office/powerpoint/2010/main" val="313128570"/>
      </p:ext>
    </p:extLst>
  </p:cSld>
  <p:clrMap bg1="lt1" tx1="dk1" bg2="lt2" tx2="dk2" accent1="accent1" accent2="accent2" accent3="accent3" accent4="accent4" accent5="accent5" accent6="accent6" hlink="hlink" folHlink="folHlink"/>
  <p:sldLayoutIdLst>
    <p:sldLayoutId id="2147485865" r:id="rId1"/>
    <p:sldLayoutId id="2147485866" r:id="rId2"/>
    <p:sldLayoutId id="2147485869" r:id="rId3"/>
    <p:sldLayoutId id="2147485870" r:id="rId4"/>
    <p:sldLayoutId id="2147485872" r:id="rId5"/>
    <p:sldLayoutId id="2147485873" r:id="rId6"/>
    <p:sldLayoutId id="2147485874" r:id="rId7"/>
    <p:sldLayoutId id="2147485875" r:id="rId8"/>
    <p:sldLayoutId id="2147485876" r:id="rId9"/>
    <p:sldLayoutId id="2147485881" r:id="rId10"/>
    <p:sldLayoutId id="2147485882" r:id="rId11"/>
  </p:sldLayoutIdLst>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08056" y="404813"/>
            <a:ext cx="1462088" cy="590035"/>
          </a:xfrm>
          <a:prstGeom prst="rect">
            <a:avLst/>
          </a:prstGeom>
        </p:spPr>
      </p:pic>
      <p:sp>
        <p:nvSpPr>
          <p:cNvPr id="9" name="Rectangle 8"/>
          <p:cNvSpPr/>
          <p:nvPr userDrawn="1"/>
        </p:nvSpPr>
        <p:spPr>
          <a:xfrm>
            <a:off x="0" y="6400800"/>
            <a:ext cx="9143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Placeholder 1"/>
          <p:cNvSpPr>
            <a:spLocks noGrp="1"/>
          </p:cNvSpPr>
          <p:nvPr>
            <p:ph type="title"/>
          </p:nvPr>
        </p:nvSpPr>
        <p:spPr>
          <a:xfrm>
            <a:off x="496389" y="221194"/>
            <a:ext cx="6811667" cy="711736"/>
          </a:xfrm>
          <a:prstGeom prst="rect">
            <a:avLst/>
          </a:prstGeom>
        </p:spPr>
        <p:txBody>
          <a:bodyPr vert="horz" lIns="0" tIns="4680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496389" y="1332410"/>
            <a:ext cx="7453811" cy="468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p:cNvSpPr>
            <a:spLocks noGrp="1"/>
          </p:cNvSpPr>
          <p:nvPr>
            <p:ph type="dt" sz="half" idx="2"/>
          </p:nvPr>
        </p:nvSpPr>
        <p:spPr>
          <a:xfrm>
            <a:off x="678181" y="6476255"/>
            <a:ext cx="918631" cy="259825"/>
          </a:xfrm>
          <a:prstGeom prst="rect">
            <a:avLst/>
          </a:prstGeom>
        </p:spPr>
        <p:txBody>
          <a:bodyPr vert="horz" lIns="91440" tIns="45720" rIns="91440" bIns="46800" rtlCol="0" anchor="t" anchorCtr="0"/>
          <a:lstStyle>
            <a:lvl1pPr algn="l">
              <a:defRPr sz="1100">
                <a:solidFill>
                  <a:schemeClr val="tx2"/>
                </a:solidFill>
              </a:defRPr>
            </a:lvl1pPr>
          </a:lstStyle>
          <a:p>
            <a:fld id="{380F0368-ED71-4380-8A0A-C8EC1E4B6E2D}" type="datetimeFigureOut">
              <a:rPr lang="en-IE" smtClean="0"/>
              <a:pPr/>
              <a:t>26/09/2023</a:t>
            </a:fld>
            <a:endParaRPr lang="en-IE" dirty="0"/>
          </a:p>
        </p:txBody>
      </p:sp>
      <p:sp>
        <p:nvSpPr>
          <p:cNvPr id="5" name="Footer Placeholder 4"/>
          <p:cNvSpPr>
            <a:spLocks noGrp="1"/>
          </p:cNvSpPr>
          <p:nvPr>
            <p:ph type="ftr" sz="quarter" idx="3"/>
          </p:nvPr>
        </p:nvSpPr>
        <p:spPr>
          <a:xfrm>
            <a:off x="1596812" y="6480487"/>
            <a:ext cx="5360248" cy="255326"/>
          </a:xfrm>
          <a:prstGeom prst="rect">
            <a:avLst/>
          </a:prstGeom>
        </p:spPr>
        <p:txBody>
          <a:bodyPr vert="horz" lIns="91440" tIns="45720" rIns="91440" bIns="46800" rtlCol="0" anchor="t" anchorCtr="0"/>
          <a:lstStyle>
            <a:lvl1pPr algn="ctr">
              <a:defRPr sz="1100">
                <a:solidFill>
                  <a:schemeClr val="tx2"/>
                </a:solidFill>
              </a:defRPr>
            </a:lvl1pPr>
          </a:lstStyle>
          <a:p>
            <a:endParaRPr lang="en-IE" dirty="0"/>
          </a:p>
        </p:txBody>
      </p:sp>
      <p:sp>
        <p:nvSpPr>
          <p:cNvPr id="6" name="Slide Number Placeholder 5"/>
          <p:cNvSpPr>
            <a:spLocks noGrp="1"/>
          </p:cNvSpPr>
          <p:nvPr>
            <p:ph type="sldNum" sz="quarter" idx="4"/>
          </p:nvPr>
        </p:nvSpPr>
        <p:spPr>
          <a:xfrm>
            <a:off x="0" y="6476255"/>
            <a:ext cx="678180" cy="259557"/>
          </a:xfrm>
          <a:prstGeom prst="rect">
            <a:avLst/>
          </a:prstGeom>
        </p:spPr>
        <p:txBody>
          <a:bodyPr vert="horz" lIns="91440" tIns="45720" rIns="91440" bIns="46800" rtlCol="0" anchor="t" anchorCtr="0"/>
          <a:lstStyle>
            <a:lvl1pPr algn="r">
              <a:defRPr sz="1100">
                <a:solidFill>
                  <a:schemeClr val="tx2"/>
                </a:solidFill>
              </a:defRPr>
            </a:lvl1pPr>
          </a:lstStyle>
          <a:p>
            <a:fld id="{4A13BAFD-C6E1-49C5-8C3D-26FF884B8F3D}" type="slidenum">
              <a:rPr lang="en-IE" smtClean="0"/>
              <a:pPr/>
              <a:t>‹#›</a:t>
            </a:fld>
            <a:endParaRPr lang="en-IE" dirty="0"/>
          </a:p>
        </p:txBody>
      </p:sp>
      <p:sp>
        <p:nvSpPr>
          <p:cNvPr id="10" name="TextBox 9"/>
          <p:cNvSpPr txBox="1"/>
          <p:nvPr userDrawn="1"/>
        </p:nvSpPr>
        <p:spPr>
          <a:xfrm>
            <a:off x="6957061" y="6477000"/>
            <a:ext cx="1682940" cy="261610"/>
          </a:xfrm>
          <a:prstGeom prst="rect">
            <a:avLst/>
          </a:prstGeom>
          <a:noFill/>
        </p:spPr>
        <p:txBody>
          <a:bodyPr wrap="square" rIns="0" rtlCol="0">
            <a:spAutoFit/>
          </a:bodyPr>
          <a:lstStyle/>
          <a:p>
            <a:pPr algn="r"/>
            <a:r>
              <a:rPr lang="en-IE" sz="1100" dirty="0">
                <a:solidFill>
                  <a:schemeClr val="tx2"/>
                </a:solidFill>
              </a:rPr>
              <a:t>esbnetworks.ie</a:t>
            </a:r>
          </a:p>
        </p:txBody>
      </p:sp>
      <p:cxnSp>
        <p:nvCxnSpPr>
          <p:cNvPr id="12" name="Straight Connector 11"/>
          <p:cNvCxnSpPr/>
          <p:nvPr userDrawn="1"/>
        </p:nvCxnSpPr>
        <p:spPr>
          <a:xfrm>
            <a:off x="504000" y="1008000"/>
            <a:ext cx="813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872151"/>
      </p:ext>
    </p:extLst>
  </p:cSld>
  <p:clrMap bg1="lt1" tx1="dk1" bg2="lt2" tx2="dk2" accent1="accent1" accent2="accent2" accent3="accent3" accent4="accent4" accent5="accent5" accent6="accent6" hlink="hlink" folHlink="folHlink"/>
  <p:sldLayoutIdLst>
    <p:sldLayoutId id="2147485884" r:id="rId1"/>
    <p:sldLayoutId id="2147485885" r:id="rId2"/>
    <p:sldLayoutId id="2147485886" r:id="rId3"/>
    <p:sldLayoutId id="2147485887" r:id="rId4"/>
    <p:sldLayoutId id="2147485888" r:id="rId5"/>
    <p:sldLayoutId id="2147485889" r:id="rId6"/>
    <p:sldLayoutId id="2147485890" r:id="rId7"/>
    <p:sldLayoutId id="2147485891" r:id="rId8"/>
  </p:sldLayoutIdLst>
  <p:txStyles>
    <p:title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3793">
          <p15:clr>
            <a:srgbClr val="F26B43"/>
          </p15:clr>
        </p15:guide>
        <p15:guide id="3" orient="horz" pos="834">
          <p15:clr>
            <a:srgbClr val="F26B43"/>
          </p15:clr>
        </p15:guide>
        <p15:guide id="4" pos="4921">
          <p15:clr>
            <a:srgbClr val="F26B43"/>
          </p15:clr>
        </p15:guide>
        <p15:guide id="5" pos="2608">
          <p15:clr>
            <a:srgbClr val="F26B43"/>
          </p15:clr>
        </p15:guide>
        <p15:guide id="6" pos="5444">
          <p15:clr>
            <a:srgbClr val="F26B43"/>
          </p15:clr>
        </p15:guide>
        <p15:guide id="7" pos="5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GB" altLang="en-US" sz="900" b="1" i="1" dirty="0">
              <a:solidFill>
                <a:srgbClr val="000099"/>
              </a:solidFill>
              <a:latin typeface="Times New Roman" pitchFamily="18" charset="0"/>
            </a:endParaRPr>
          </a:p>
        </p:txBody>
      </p:sp>
      <p:sp>
        <p:nvSpPr>
          <p:cNvPr id="2051" name="Rectangle 3"/>
          <p:cNvSpPr>
            <a:spLocks noGrp="1" noChangeArrowheads="1"/>
          </p:cNvSpPr>
          <p:nvPr>
            <p:ph type="body" idx="1"/>
          </p:nvPr>
        </p:nvSpPr>
        <p:spPr bwMode="auto">
          <a:xfrm>
            <a:off x="250826" y="1052515"/>
            <a:ext cx="864235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IE" altLang="en-US"/>
              <a:t>Click to edit Master text styles</a:t>
            </a:r>
          </a:p>
          <a:p>
            <a:pPr lvl="1"/>
            <a:r>
              <a:rPr lang="en-IE" altLang="en-US"/>
              <a:t>Second level</a:t>
            </a:r>
          </a:p>
          <a:p>
            <a:pPr lvl="2"/>
            <a:r>
              <a:rPr lang="en-IE" altLang="en-US"/>
              <a:t>Third level</a:t>
            </a:r>
          </a:p>
          <a:p>
            <a:pPr lvl="3"/>
            <a:r>
              <a:rPr lang="en-IE" altLang="en-US"/>
              <a:t>Fourth level</a:t>
            </a:r>
          </a:p>
          <a:p>
            <a:pPr lvl="4"/>
            <a:r>
              <a:rPr lang="en-IE" altLang="en-US"/>
              <a:t>Fifth level</a:t>
            </a:r>
          </a:p>
        </p:txBody>
      </p:sp>
      <p:sp>
        <p:nvSpPr>
          <p:cNvPr id="2052" name="Rectangle 4"/>
          <p:cNvSpPr>
            <a:spLocks noGrp="1" noChangeArrowheads="1"/>
          </p:cNvSpPr>
          <p:nvPr>
            <p:ph type="title"/>
          </p:nvPr>
        </p:nvSpPr>
        <p:spPr bwMode="auto">
          <a:xfrm>
            <a:off x="252414" y="0"/>
            <a:ext cx="8636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IE" altLang="en-US"/>
              <a:t>Click to edit Master title style</a:t>
            </a:r>
          </a:p>
        </p:txBody>
      </p:sp>
      <p:sp>
        <p:nvSpPr>
          <p:cNvPr id="104453" name="Rectangle 5"/>
          <p:cNvSpPr>
            <a:spLocks noGrp="1" noChangeArrowheads="1"/>
          </p:cNvSpPr>
          <p:nvPr>
            <p:ph type="dt" sz="half" idx="2"/>
          </p:nvPr>
        </p:nvSpPr>
        <p:spPr bwMode="auto">
          <a:xfrm>
            <a:off x="647701"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050">
                <a:latin typeface="Arial Narrow" pitchFamily="34" charset="0"/>
              </a:defRPr>
            </a:lvl1pPr>
          </a:lstStyle>
          <a:p>
            <a:pPr fontAlgn="base">
              <a:spcBef>
                <a:spcPct val="0"/>
              </a:spcBef>
              <a:spcAft>
                <a:spcPct val="0"/>
              </a:spcAft>
              <a:defRPr/>
            </a:pPr>
            <a:fld id="{33DC8F04-1988-4792-8C9F-B1C22D5C54B6}" type="datetime3">
              <a:rPr lang="en-US" smtClean="0">
                <a:solidFill>
                  <a:srgbClr val="000099"/>
                </a:solidFill>
              </a:rPr>
              <a:pPr fontAlgn="base">
                <a:spcBef>
                  <a:spcPct val="0"/>
                </a:spcBef>
                <a:spcAft>
                  <a:spcPct val="0"/>
                </a:spcAft>
                <a:defRPr/>
              </a:pPr>
              <a:t>26 September 2023</a:t>
            </a:fld>
            <a:endParaRPr lang="en-IE" dirty="0">
              <a:solidFill>
                <a:srgbClr val="000099"/>
              </a:solidFill>
            </a:endParaRPr>
          </a:p>
        </p:txBody>
      </p:sp>
      <p:sp>
        <p:nvSpPr>
          <p:cNvPr id="104454" name="Rectangle 6"/>
          <p:cNvSpPr>
            <a:spLocks noGrp="1" noChangeArrowheads="1"/>
          </p:cNvSpPr>
          <p:nvPr>
            <p:ph type="ftr" sz="quarter" idx="3"/>
          </p:nvPr>
        </p:nvSpPr>
        <p:spPr bwMode="auto">
          <a:xfrm>
            <a:off x="3124201" y="6340475"/>
            <a:ext cx="2100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rgbClr val="00001E"/>
                </a:solidFill>
                <a:latin typeface="Arial Narrow" pitchFamily="34" charset="0"/>
              </a:defRPr>
            </a:lvl1pPr>
          </a:lstStyle>
          <a:p>
            <a:pPr fontAlgn="base">
              <a:spcBef>
                <a:spcPct val="0"/>
              </a:spcBef>
              <a:spcAft>
                <a:spcPct val="0"/>
              </a:spcAft>
              <a:defRPr/>
            </a:pPr>
            <a:endParaRPr lang="en-IE" dirty="0"/>
          </a:p>
        </p:txBody>
      </p:sp>
      <p:pic>
        <p:nvPicPr>
          <p:cNvPr id="2055" name="Picture 7"/>
          <p:cNvPicPr>
            <a:picLocks noChangeAspect="1" noChangeArrowheads="1"/>
          </p:cNvPicPr>
          <p:nvPr/>
        </p:nvPicPr>
        <p:blipFill>
          <a:blip r:embed="rId17">
            <a:extLst>
              <a:ext uri="{28A0092B-C50C-407E-A947-70E740481C1C}">
                <a14:useLocalDpi xmlns:a14="http://schemas.microsoft.com/office/drawing/2010/main" val="0"/>
              </a:ext>
            </a:extLst>
          </a:blip>
          <a:srcRect l="1283" t="7903" r="77197" b="3647"/>
          <a:stretch>
            <a:fillRect/>
          </a:stretch>
        </p:blipFill>
        <p:spPr bwMode="auto">
          <a:xfrm>
            <a:off x="2484438" y="6308727"/>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Text Box 8"/>
          <p:cNvSpPr txBox="1">
            <a:spLocks noChangeArrowheads="1"/>
          </p:cNvSpPr>
          <p:nvPr/>
        </p:nvSpPr>
        <p:spPr bwMode="auto">
          <a:xfrm>
            <a:off x="242889" y="4340225"/>
            <a:ext cx="2165350"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fontAlgn="base">
              <a:spcBef>
                <a:spcPct val="50000"/>
              </a:spcBef>
              <a:spcAft>
                <a:spcPct val="0"/>
              </a:spcAft>
              <a:defRPr/>
            </a:pPr>
            <a:endParaRPr lang="en-GB" sz="900" b="1" i="1" dirty="0">
              <a:solidFill>
                <a:srgbClr val="000099"/>
              </a:solidFill>
            </a:endParaRPr>
          </a:p>
        </p:txBody>
      </p:sp>
      <p:pic>
        <p:nvPicPr>
          <p:cNvPr id="2057" name="Picture 9"/>
          <p:cNvPicPr>
            <a:picLocks noChangeAspect="1" noChangeArrowheads="1"/>
          </p:cNvPicPr>
          <p:nvPr/>
        </p:nvPicPr>
        <p:blipFill>
          <a:blip r:embed="rId18">
            <a:extLst>
              <a:ext uri="{28A0092B-C50C-407E-A947-70E740481C1C}">
                <a14:useLocalDpi xmlns:a14="http://schemas.microsoft.com/office/drawing/2010/main" val="0"/>
              </a:ext>
            </a:extLst>
          </a:blip>
          <a:srcRect r="51355" b="-36111"/>
          <a:stretch>
            <a:fillRect/>
          </a:stretch>
        </p:blipFill>
        <p:spPr bwMode="auto">
          <a:xfrm>
            <a:off x="3419475" y="6269040"/>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0900108Smal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11"/>
          <p:cNvSpPr>
            <a:spLocks noChangeShapeType="1"/>
          </p:cNvSpPr>
          <p:nvPr/>
        </p:nvSpPr>
        <p:spPr bwMode="auto">
          <a:xfrm>
            <a:off x="0" y="908050"/>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IE" sz="1800" dirty="0">
              <a:solidFill>
                <a:srgbClr val="000099"/>
              </a:solidFill>
            </a:endParaRPr>
          </a:p>
        </p:txBody>
      </p:sp>
      <p:pic>
        <p:nvPicPr>
          <p:cNvPr id="2060" name="Picture 1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6" y="6308727"/>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61" name="Rectangle 13"/>
          <p:cNvSpPr>
            <a:spLocks noGrp="1" noChangeArrowheads="1"/>
          </p:cNvSpPr>
          <p:nvPr>
            <p:ph type="sldNum" sz="quarter" idx="4"/>
          </p:nvPr>
        </p:nvSpPr>
        <p:spPr bwMode="auto">
          <a:xfrm>
            <a:off x="6264276"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50">
                <a:latin typeface="Arial Narrow" pitchFamily="34" charset="0"/>
              </a:defRPr>
            </a:lvl1pPr>
          </a:lstStyle>
          <a:p>
            <a:pPr fontAlgn="base">
              <a:spcBef>
                <a:spcPct val="0"/>
              </a:spcBef>
              <a:spcAft>
                <a:spcPct val="0"/>
              </a:spcAft>
              <a:defRPr/>
            </a:pPr>
            <a:r>
              <a:rPr lang="en-IE" dirty="0">
                <a:solidFill>
                  <a:srgbClr val="000099"/>
                </a:solidFill>
              </a:rPr>
              <a:t>Page </a:t>
            </a:r>
            <a:fld id="{0DAC835D-536D-4EDC-939B-013C2ABBAEB6}" type="slidenum">
              <a:rPr lang="en-IE">
                <a:solidFill>
                  <a:srgbClr val="000099"/>
                </a:solidFill>
              </a:rPr>
              <a:pPr fontAlgn="base">
                <a:spcBef>
                  <a:spcPct val="0"/>
                </a:spcBef>
                <a:spcAft>
                  <a:spcPct val="0"/>
                </a:spcAft>
                <a:defRPr/>
              </a:pPr>
              <a:t>‹#›</a:t>
            </a:fld>
            <a:endParaRPr lang="en-IE" dirty="0">
              <a:solidFill>
                <a:srgbClr val="000099"/>
              </a:solidFill>
            </a:endParaRPr>
          </a:p>
        </p:txBody>
      </p:sp>
    </p:spTree>
    <p:extLst>
      <p:ext uri="{BB962C8B-B14F-4D97-AF65-F5344CB8AC3E}">
        <p14:creationId xmlns:p14="http://schemas.microsoft.com/office/powerpoint/2010/main" val="202041685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hf sldNum="0" hdr="0" ftr="0" dt="0"/>
  <p:txStyles>
    <p:titleStyle>
      <a:lvl1pPr algn="ctr" rtl="0" eaLnBrk="0" fontAlgn="base" hangingPunct="0">
        <a:spcBef>
          <a:spcPct val="0"/>
        </a:spcBef>
        <a:spcAft>
          <a:spcPct val="0"/>
        </a:spcAft>
        <a:defRPr sz="3300">
          <a:solidFill>
            <a:schemeClr val="accent2"/>
          </a:solidFill>
          <a:latin typeface="+mj-lt"/>
          <a:ea typeface="+mj-ea"/>
          <a:cs typeface="+mj-cs"/>
        </a:defRPr>
      </a:lvl1pPr>
      <a:lvl2pPr algn="ctr" rtl="0" eaLnBrk="0" fontAlgn="base" hangingPunct="0">
        <a:spcBef>
          <a:spcPct val="0"/>
        </a:spcBef>
        <a:spcAft>
          <a:spcPct val="0"/>
        </a:spcAft>
        <a:defRPr sz="3300">
          <a:solidFill>
            <a:schemeClr val="accent2"/>
          </a:solidFill>
          <a:latin typeface="Arial" charset="0"/>
        </a:defRPr>
      </a:lvl2pPr>
      <a:lvl3pPr algn="ctr" rtl="0" eaLnBrk="0" fontAlgn="base" hangingPunct="0">
        <a:spcBef>
          <a:spcPct val="0"/>
        </a:spcBef>
        <a:spcAft>
          <a:spcPct val="0"/>
        </a:spcAft>
        <a:defRPr sz="3300">
          <a:solidFill>
            <a:schemeClr val="accent2"/>
          </a:solidFill>
          <a:latin typeface="Arial" charset="0"/>
        </a:defRPr>
      </a:lvl3pPr>
      <a:lvl4pPr algn="ctr" rtl="0" eaLnBrk="0" fontAlgn="base" hangingPunct="0">
        <a:spcBef>
          <a:spcPct val="0"/>
        </a:spcBef>
        <a:spcAft>
          <a:spcPct val="0"/>
        </a:spcAft>
        <a:defRPr sz="3300">
          <a:solidFill>
            <a:schemeClr val="accent2"/>
          </a:solidFill>
          <a:latin typeface="Arial" charset="0"/>
        </a:defRPr>
      </a:lvl4pPr>
      <a:lvl5pPr algn="ctr" rtl="0" eaLnBrk="0" fontAlgn="base" hangingPunct="0">
        <a:spcBef>
          <a:spcPct val="0"/>
        </a:spcBef>
        <a:spcAft>
          <a:spcPct val="0"/>
        </a:spcAft>
        <a:defRPr sz="3300">
          <a:solidFill>
            <a:schemeClr val="accent2"/>
          </a:solidFill>
          <a:latin typeface="Arial" charset="0"/>
        </a:defRPr>
      </a:lvl5pPr>
      <a:lvl6pPr marL="342900" algn="ctr" rtl="0" fontAlgn="base">
        <a:spcBef>
          <a:spcPct val="0"/>
        </a:spcBef>
        <a:spcAft>
          <a:spcPct val="0"/>
        </a:spcAft>
        <a:defRPr sz="3300">
          <a:solidFill>
            <a:schemeClr val="accent2"/>
          </a:solidFill>
          <a:latin typeface="Arial" charset="0"/>
        </a:defRPr>
      </a:lvl6pPr>
      <a:lvl7pPr marL="685800" algn="ctr" rtl="0" fontAlgn="base">
        <a:spcBef>
          <a:spcPct val="0"/>
        </a:spcBef>
        <a:spcAft>
          <a:spcPct val="0"/>
        </a:spcAft>
        <a:defRPr sz="3300">
          <a:solidFill>
            <a:schemeClr val="accent2"/>
          </a:solidFill>
          <a:latin typeface="Arial" charset="0"/>
        </a:defRPr>
      </a:lvl7pPr>
      <a:lvl8pPr marL="1028700" algn="ctr" rtl="0" fontAlgn="base">
        <a:spcBef>
          <a:spcPct val="0"/>
        </a:spcBef>
        <a:spcAft>
          <a:spcPct val="0"/>
        </a:spcAft>
        <a:defRPr sz="3300">
          <a:solidFill>
            <a:schemeClr val="accent2"/>
          </a:solidFill>
          <a:latin typeface="Arial" charset="0"/>
        </a:defRPr>
      </a:lvl8pPr>
      <a:lvl9pPr marL="1371600" algn="ctr" rtl="0" fontAlgn="base">
        <a:spcBef>
          <a:spcPct val="0"/>
        </a:spcBef>
        <a:spcAft>
          <a:spcPct val="0"/>
        </a:spcAft>
        <a:defRPr sz="3300">
          <a:solidFill>
            <a:schemeClr val="accent2"/>
          </a:solidFill>
          <a:latin typeface="Arial" charset="0"/>
        </a:defRPr>
      </a:lvl9pPr>
    </p:titleStyle>
    <p:bodyStyle>
      <a:lvl1pPr marL="257175" indent="-257175" algn="l" rtl="0" eaLnBrk="0" fontAlgn="base" hangingPunct="0">
        <a:spcBef>
          <a:spcPct val="20000"/>
        </a:spcBef>
        <a:spcAft>
          <a:spcPct val="0"/>
        </a:spcAft>
        <a:buClr>
          <a:srgbClr val="047DCE"/>
        </a:buClr>
        <a:buSzPct val="95000"/>
        <a:buFont typeface="Wingdings" pitchFamily="2" charset="2"/>
        <a:buChar char="q"/>
        <a:defRPr sz="2400">
          <a:solidFill>
            <a:schemeClr val="accent2"/>
          </a:solidFill>
          <a:latin typeface="+mn-lt"/>
          <a:ea typeface="+mn-ea"/>
          <a:cs typeface="+mn-cs"/>
        </a:defRPr>
      </a:lvl1pPr>
      <a:lvl2pPr marL="557213" indent="-165497" algn="l" rtl="0" eaLnBrk="0" fontAlgn="base" hangingPunct="0">
        <a:spcBef>
          <a:spcPct val="20000"/>
        </a:spcBef>
        <a:spcAft>
          <a:spcPct val="0"/>
        </a:spcAft>
        <a:buClr>
          <a:srgbClr val="047DCE"/>
        </a:buClr>
        <a:buSzPct val="115000"/>
        <a:buFont typeface="Wingdings" pitchFamily="2" charset="2"/>
        <a:buChar char="§"/>
        <a:defRPr sz="2100">
          <a:solidFill>
            <a:schemeClr val="accent2"/>
          </a:solidFill>
          <a:latin typeface="+mn-lt"/>
        </a:defRPr>
      </a:lvl2pPr>
      <a:lvl3pPr marL="863204" indent="-171450" algn="l" rtl="0" eaLnBrk="0" fontAlgn="base" hangingPunct="0">
        <a:spcBef>
          <a:spcPct val="20000"/>
        </a:spcBef>
        <a:spcAft>
          <a:spcPct val="0"/>
        </a:spcAft>
        <a:buClr>
          <a:srgbClr val="047DCE"/>
        </a:buClr>
        <a:buFont typeface="Wingdings" pitchFamily="2" charset="2"/>
        <a:buChar char="Ø"/>
        <a:defRPr sz="1800">
          <a:solidFill>
            <a:schemeClr val="accent2"/>
          </a:solidFill>
          <a:latin typeface="+mn-lt"/>
        </a:defRPr>
      </a:lvl3pPr>
      <a:lvl4pPr marL="1200150" indent="-171450" algn="l" rtl="0" eaLnBrk="0" fontAlgn="base" hangingPunct="0">
        <a:spcBef>
          <a:spcPct val="20000"/>
        </a:spcBef>
        <a:spcAft>
          <a:spcPct val="0"/>
        </a:spcAft>
        <a:buClr>
          <a:srgbClr val="047DCE"/>
        </a:buClr>
        <a:buFont typeface="Arial" charset="0"/>
        <a:buChar char="–"/>
        <a:defRPr sz="1500">
          <a:solidFill>
            <a:schemeClr val="accent2"/>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115050"/>
            <a:ext cx="9144000" cy="742950"/>
          </a:xfrm>
          <a:prstGeom prst="rect">
            <a:avLst/>
          </a:prstGeom>
          <a:solidFill>
            <a:srgbClr val="B0D1EE"/>
          </a:solidFill>
          <a:ln w="9525">
            <a:solidFill>
              <a:srgbClr val="047DC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defRPr/>
            </a:pPr>
            <a:endParaRPr lang="en-US" altLang="en-US" sz="1200" b="1" i="1" dirty="0">
              <a:solidFill>
                <a:srgbClr val="000099"/>
              </a:solidFill>
              <a:latin typeface="Times New Roman" pitchFamily="18" charset="0"/>
            </a:endParaRPr>
          </a:p>
        </p:txBody>
      </p:sp>
      <p:sp>
        <p:nvSpPr>
          <p:cNvPr id="1027" name="Rectangle 3"/>
          <p:cNvSpPr>
            <a:spLocks noGrp="1" noChangeArrowheads="1"/>
          </p:cNvSpPr>
          <p:nvPr>
            <p:ph type="body" idx="1"/>
          </p:nvPr>
        </p:nvSpPr>
        <p:spPr bwMode="auto">
          <a:xfrm>
            <a:off x="250825" y="1052513"/>
            <a:ext cx="8642350"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title"/>
          </p:nvPr>
        </p:nvSpPr>
        <p:spPr bwMode="auto">
          <a:xfrm>
            <a:off x="252413" y="0"/>
            <a:ext cx="8636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ltLang="en-US"/>
              <a:t>Click to edit Master title style</a:t>
            </a:r>
          </a:p>
        </p:txBody>
      </p:sp>
      <p:sp>
        <p:nvSpPr>
          <p:cNvPr id="9222" name="Rectangle 6"/>
          <p:cNvSpPr>
            <a:spLocks noGrp="1" noChangeArrowheads="1"/>
          </p:cNvSpPr>
          <p:nvPr>
            <p:ph type="ftr" sz="quarter" idx="3"/>
          </p:nvPr>
        </p:nvSpPr>
        <p:spPr bwMode="auto">
          <a:xfrm>
            <a:off x="3124200" y="6340475"/>
            <a:ext cx="21002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1E"/>
                </a:solidFill>
                <a:latin typeface="Arial Narrow" pitchFamily="34" charset="0"/>
              </a:defRPr>
            </a:lvl1pPr>
          </a:lstStyle>
          <a:p>
            <a:pPr fontAlgn="base">
              <a:spcBef>
                <a:spcPct val="0"/>
              </a:spcBef>
              <a:spcAft>
                <a:spcPct val="0"/>
              </a:spcAft>
              <a:defRPr/>
            </a:pPr>
            <a:endParaRPr lang="en-GB" dirty="0"/>
          </a:p>
        </p:txBody>
      </p:sp>
      <p:pic>
        <p:nvPicPr>
          <p:cNvPr id="1030" name="Picture 8"/>
          <p:cNvPicPr>
            <a:picLocks noChangeAspect="1" noChangeArrowheads="1"/>
          </p:cNvPicPr>
          <p:nvPr/>
        </p:nvPicPr>
        <p:blipFill>
          <a:blip r:embed="rId15">
            <a:extLst>
              <a:ext uri="{28A0092B-C50C-407E-A947-70E740481C1C}">
                <a14:useLocalDpi xmlns:a14="http://schemas.microsoft.com/office/drawing/2010/main" val="0"/>
              </a:ext>
            </a:extLst>
          </a:blip>
          <a:srcRect l="1283" t="7903" r="77197" b="3647"/>
          <a:stretch>
            <a:fillRect/>
          </a:stretch>
        </p:blipFill>
        <p:spPr bwMode="auto">
          <a:xfrm>
            <a:off x="2484438" y="6308725"/>
            <a:ext cx="100171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Text Box 9"/>
          <p:cNvSpPr txBox="1">
            <a:spLocks noChangeArrowheads="1"/>
          </p:cNvSpPr>
          <p:nvPr/>
        </p:nvSpPr>
        <p:spPr bwMode="auto">
          <a:xfrm>
            <a:off x="242888" y="4340225"/>
            <a:ext cx="21653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defRPr/>
            </a:pPr>
            <a:endParaRPr lang="en-US" sz="1200" b="1" i="1" dirty="0">
              <a:solidFill>
                <a:srgbClr val="000099"/>
              </a:solidFill>
            </a:endParaRPr>
          </a:p>
        </p:txBody>
      </p:sp>
      <p:pic>
        <p:nvPicPr>
          <p:cNvPr id="1032" name="Picture 10"/>
          <p:cNvPicPr>
            <a:picLocks noChangeAspect="1" noChangeArrowheads="1"/>
          </p:cNvPicPr>
          <p:nvPr/>
        </p:nvPicPr>
        <p:blipFill>
          <a:blip r:embed="rId16">
            <a:extLst>
              <a:ext uri="{28A0092B-C50C-407E-A947-70E740481C1C}">
                <a14:useLocalDpi xmlns:a14="http://schemas.microsoft.com/office/drawing/2010/main" val="0"/>
              </a:ext>
            </a:extLst>
          </a:blip>
          <a:srcRect r="51355" b="-36111"/>
          <a:stretch>
            <a:fillRect/>
          </a:stretch>
        </p:blipFill>
        <p:spPr bwMode="auto">
          <a:xfrm>
            <a:off x="3419475" y="6269038"/>
            <a:ext cx="3124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0900108Sm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 y="6145213"/>
            <a:ext cx="4826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3"/>
          <p:cNvSpPr>
            <a:spLocks noChangeShapeType="1"/>
          </p:cNvSpPr>
          <p:nvPr/>
        </p:nvSpPr>
        <p:spPr bwMode="auto">
          <a:xfrm>
            <a:off x="0" y="695325"/>
            <a:ext cx="9144000" cy="0"/>
          </a:xfrm>
          <a:prstGeom prst="line">
            <a:avLst/>
          </a:prstGeom>
          <a:noFill/>
          <a:ln w="12700">
            <a:solidFill>
              <a:srgbClr val="00001E"/>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E" sz="2400" dirty="0">
              <a:solidFill>
                <a:srgbClr val="000099"/>
              </a:solidFill>
            </a:endParaRPr>
          </a:p>
        </p:txBody>
      </p:sp>
      <p:pic>
        <p:nvPicPr>
          <p:cNvPr id="1035" name="Picture 1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23833" t="60945" r="4349" b="11530"/>
          <a:stretch>
            <a:fillRect/>
          </a:stretch>
        </p:blipFill>
        <p:spPr bwMode="auto">
          <a:xfrm>
            <a:off x="7775575" y="6308725"/>
            <a:ext cx="13684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2" name="Rectangle 16"/>
          <p:cNvSpPr>
            <a:spLocks noGrp="1" noChangeArrowheads="1"/>
          </p:cNvSpPr>
          <p:nvPr>
            <p:ph type="sldNum" sz="quarter" idx="4"/>
          </p:nvPr>
        </p:nvSpPr>
        <p:spPr bwMode="auto">
          <a:xfrm>
            <a:off x="6264275"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dirty="0">
                <a:solidFill>
                  <a:srgbClr val="00001E"/>
                </a:solidFill>
                <a:latin typeface="Arial Narrow" panose="020B0606020202030204" pitchFamily="34" charset="0"/>
              </a:defRPr>
            </a:lvl1pPr>
          </a:lstStyle>
          <a:p>
            <a:pPr fontAlgn="base">
              <a:spcBef>
                <a:spcPct val="0"/>
              </a:spcBef>
              <a:spcAft>
                <a:spcPct val="0"/>
              </a:spcAft>
              <a:defRPr/>
            </a:pPr>
            <a:r>
              <a:rPr lang="en-GB" altLang="en-US" dirty="0"/>
              <a:t>Page </a:t>
            </a:r>
            <a:fld id="{97048354-B0DC-4D30-8C83-E36BD76D212D}" type="slidenum">
              <a:rPr lang="en-GB" altLang="en-US"/>
              <a:pPr fontAlgn="base">
                <a:spcBef>
                  <a:spcPct val="0"/>
                </a:spcBef>
                <a:spcAft>
                  <a:spcPct val="0"/>
                </a:spcAft>
                <a:defRPr/>
              </a:pPr>
              <a:t>‹#›</a:t>
            </a:fld>
            <a:endParaRPr lang="en-GB" altLang="en-US" dirty="0"/>
          </a:p>
        </p:txBody>
      </p:sp>
      <p:sp>
        <p:nvSpPr>
          <p:cNvPr id="9233" name="Rectangle 17"/>
          <p:cNvSpPr>
            <a:spLocks noGrp="1" noChangeArrowheads="1"/>
          </p:cNvSpPr>
          <p:nvPr>
            <p:ph type="dt" sz="half" idx="2"/>
          </p:nvPr>
        </p:nvSpPr>
        <p:spPr bwMode="auto">
          <a:xfrm>
            <a:off x="647700" y="6253163"/>
            <a:ext cx="15478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1400">
                <a:solidFill>
                  <a:srgbClr val="00001E"/>
                </a:solidFill>
                <a:latin typeface="Arial Narrow" pitchFamily="34" charset="0"/>
              </a:defRPr>
            </a:lvl1pPr>
          </a:lstStyle>
          <a:p>
            <a:pPr fontAlgn="base">
              <a:spcBef>
                <a:spcPct val="0"/>
              </a:spcBef>
              <a:spcAft>
                <a:spcPct val="0"/>
              </a:spcAft>
              <a:defRPr/>
            </a:pPr>
            <a:fld id="{0D9B30FB-AA45-441F-A666-259E2C814736}" type="datetime3">
              <a:rPr lang="en-GB"/>
              <a:pPr fontAlgn="base">
                <a:spcBef>
                  <a:spcPct val="0"/>
                </a:spcBef>
                <a:spcAft>
                  <a:spcPct val="0"/>
                </a:spcAft>
                <a:defRPr/>
              </a:pPr>
              <a:t>26 September, 2023</a:t>
            </a:fld>
            <a:endParaRPr lang="en-GB" dirty="0"/>
          </a:p>
        </p:txBody>
      </p:sp>
    </p:spTree>
    <p:extLst>
      <p:ext uri="{BB962C8B-B14F-4D97-AF65-F5344CB8AC3E}">
        <p14:creationId xmlns:p14="http://schemas.microsoft.com/office/powerpoint/2010/main" val="38889120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hf hdr="0" ftr="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rgbClr val="047DCE"/>
        </a:buClr>
        <a:buSzPct val="95000"/>
        <a:buFont typeface="Wingdings" panose="05000000000000000000" pitchFamily="2" charset="2"/>
        <a:buChar char="q"/>
        <a:defRPr sz="3200">
          <a:solidFill>
            <a:schemeClr val="accent2"/>
          </a:solidFill>
          <a:latin typeface="+mn-lt"/>
          <a:ea typeface="+mn-ea"/>
          <a:cs typeface="+mn-cs"/>
        </a:defRPr>
      </a:lvl1pPr>
      <a:lvl2pPr marL="742950" indent="-220663" algn="l" rtl="0" eaLnBrk="0" fontAlgn="base" hangingPunct="0">
        <a:spcBef>
          <a:spcPct val="20000"/>
        </a:spcBef>
        <a:spcAft>
          <a:spcPct val="0"/>
        </a:spcAft>
        <a:buClr>
          <a:srgbClr val="047DCE"/>
        </a:buClr>
        <a:buSzPct val="115000"/>
        <a:buFont typeface="Wingdings" panose="05000000000000000000" pitchFamily="2" charset="2"/>
        <a:buChar char="§"/>
        <a:defRPr sz="2800">
          <a:solidFill>
            <a:schemeClr val="accent2"/>
          </a:solidFill>
          <a:latin typeface="+mn-lt"/>
        </a:defRPr>
      </a:lvl2pPr>
      <a:lvl3pPr marL="1150938" indent="-228600" algn="l" rtl="0" eaLnBrk="0" fontAlgn="base" hangingPunct="0">
        <a:spcBef>
          <a:spcPct val="20000"/>
        </a:spcBef>
        <a:spcAft>
          <a:spcPct val="0"/>
        </a:spcAft>
        <a:buClr>
          <a:srgbClr val="047DCE"/>
        </a:buClr>
        <a:buFont typeface="Wingdings" panose="05000000000000000000" pitchFamily="2" charset="2"/>
        <a:buChar char="Ø"/>
        <a:defRPr sz="2400">
          <a:solidFill>
            <a:schemeClr val="accent2"/>
          </a:solidFill>
          <a:latin typeface="+mn-lt"/>
        </a:defRPr>
      </a:lvl3pPr>
      <a:lvl4pPr marL="1600200" indent="-228600" algn="l" rtl="0" eaLnBrk="0" fontAlgn="base" hangingPunct="0">
        <a:spcBef>
          <a:spcPct val="20000"/>
        </a:spcBef>
        <a:spcAft>
          <a:spcPct val="0"/>
        </a:spcAft>
        <a:buClr>
          <a:srgbClr val="047DCE"/>
        </a:buClr>
        <a:buFont typeface="Arial" panose="020B0604020202020204" pitchFamily="34" charset="0"/>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495300" y="398463"/>
            <a:ext cx="6669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sp>
        <p:nvSpPr>
          <p:cNvPr id="1029" name="Rectangle 9"/>
          <p:cNvSpPr>
            <a:spLocks noGrp="1" noChangeArrowheads="1"/>
          </p:cNvSpPr>
          <p:nvPr>
            <p:ph type="body" idx="1"/>
          </p:nvPr>
        </p:nvSpPr>
        <p:spPr bwMode="auto">
          <a:xfrm>
            <a:off x="496888" y="1111250"/>
            <a:ext cx="8123237"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dirty="0"/>
              <a:t>Click to edit Master text styles</a:t>
            </a:r>
          </a:p>
          <a:p>
            <a:pPr lvl="1"/>
            <a:r>
              <a:rPr lang="en-GB" dirty="0"/>
              <a:t>Click to edit Master text styles</a:t>
            </a:r>
          </a:p>
          <a:p>
            <a:pPr lvl="2"/>
            <a:r>
              <a:rPr lang="en-GB" dirty="0"/>
              <a:t>Third level</a:t>
            </a:r>
          </a:p>
          <a:p>
            <a:pPr lvl="3"/>
            <a:r>
              <a:rPr lang="en-GB" dirty="0"/>
              <a:t>Fourth level</a:t>
            </a:r>
          </a:p>
          <a:p>
            <a:pPr lvl="4"/>
            <a:r>
              <a:rPr lang="en-GB" dirty="0"/>
              <a:t>Fifth level</a:t>
            </a:r>
          </a:p>
        </p:txBody>
      </p:sp>
      <p:sp>
        <p:nvSpPr>
          <p:cNvPr id="10" name="Rectangle 13"/>
          <p:cNvSpPr>
            <a:spLocks noChangeArrowheads="1"/>
          </p:cNvSpPr>
          <p:nvPr/>
        </p:nvSpPr>
        <p:spPr bwMode="auto">
          <a:xfrm>
            <a:off x="496888" y="976313"/>
            <a:ext cx="8123237"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ct val="0"/>
              </a:spcBef>
              <a:spcAft>
                <a:spcPct val="50000"/>
              </a:spcAft>
              <a:buClr>
                <a:srgbClr val="A59D95"/>
              </a:buClr>
              <a:buSzPct val="25000"/>
              <a:buFont typeface="Wingdings" panose="05000000000000000000" pitchFamily="2" charset="2"/>
              <a:buNone/>
              <a:defRPr/>
            </a:pPr>
            <a:endParaRPr lang="en-IE" dirty="0">
              <a:solidFill>
                <a:srgbClr val="336699"/>
              </a:solidFill>
            </a:endParaRPr>
          </a:p>
        </p:txBody>
      </p:sp>
      <p:pic>
        <p:nvPicPr>
          <p:cNvPr id="21" name="Picture 20"/>
          <p:cNvPicPr>
            <a:picLocks noChangeAspect="1"/>
          </p:cNvPicPr>
          <p:nvPr userDrawn="1"/>
        </p:nvPicPr>
        <p:blipFill>
          <a:blip r:embed="rId20"/>
          <a:stretch>
            <a:fillRect/>
          </a:stretch>
        </p:blipFill>
        <p:spPr>
          <a:xfrm>
            <a:off x="7357254" y="741920"/>
            <a:ext cx="1627499" cy="262741"/>
          </a:xfrm>
          <a:prstGeom prst="rect">
            <a:avLst/>
          </a:prstGeom>
        </p:spPr>
      </p:pic>
      <p:pic>
        <p:nvPicPr>
          <p:cNvPr id="22" name="Picture 21"/>
          <p:cNvPicPr>
            <a:picLocks noChangeAspect="1"/>
          </p:cNvPicPr>
          <p:nvPr userDrawn="1"/>
        </p:nvPicPr>
        <p:blipFill>
          <a:blip r:embed="rId21"/>
          <a:stretch>
            <a:fillRect/>
          </a:stretch>
        </p:blipFill>
        <p:spPr>
          <a:xfrm>
            <a:off x="7329543" y="159564"/>
            <a:ext cx="1566808" cy="859611"/>
          </a:xfrm>
          <a:prstGeom prst="rect">
            <a:avLst/>
          </a:prstGeom>
        </p:spPr>
      </p:pic>
      <p:sp>
        <p:nvSpPr>
          <p:cNvPr id="12" name="Footer Placeholder 50"/>
          <p:cNvSpPr txBox="1">
            <a:spLocks/>
          </p:cNvSpPr>
          <p:nvPr userDrawn="1"/>
        </p:nvSpPr>
        <p:spPr>
          <a:xfrm>
            <a:off x="7476564" y="6454775"/>
            <a:ext cx="1419787"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r>
              <a:rPr lang="en-GB" sz="1000" b="1" dirty="0">
                <a:solidFill>
                  <a:srgbClr val="FFFFFF"/>
                </a:solidFill>
              </a:rPr>
              <a:t>Rmdservice.com</a:t>
            </a:r>
            <a:endParaRPr lang="en-IE" sz="1000" b="1" dirty="0">
              <a:solidFill>
                <a:srgbClr val="FFFFFF"/>
              </a:solidFill>
            </a:endParaRPr>
          </a:p>
        </p:txBody>
      </p:sp>
      <p:sp>
        <p:nvSpPr>
          <p:cNvPr id="13" name="Rectangle 12"/>
          <p:cNvSpPr/>
          <p:nvPr userDrawn="1"/>
        </p:nvSpPr>
        <p:spPr>
          <a:xfrm>
            <a:off x="0" y="6235562"/>
            <a:ext cx="9144000" cy="622438"/>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pic>
        <p:nvPicPr>
          <p:cNvPr id="15" name="Picture 14" descr="0900108Small"/>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751888" y="6305185"/>
            <a:ext cx="392112" cy="56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p:cNvSpPr txBox="1">
            <a:spLocks noChangeArrowheads="1"/>
          </p:cNvSpPr>
          <p:nvPr userDrawn="1"/>
        </p:nvSpPr>
        <p:spPr bwMode="auto">
          <a:xfrm>
            <a:off x="60325" y="6523038"/>
            <a:ext cx="436563"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fld id="{DBD2DFD5-10D2-4B25-9000-3702DC33C19A}" type="slidenum">
              <a:rPr lang="en-US" sz="1000" smtClean="0">
                <a:solidFill>
                  <a:srgbClr val="FFFFFF"/>
                </a:solidFill>
              </a:rPr>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t>‹#›</a:t>
            </a:fld>
            <a:endParaRPr lang="en-US" sz="1000" dirty="0">
              <a:solidFill>
                <a:srgbClr val="FFFFFF"/>
              </a:solidFill>
            </a:endParaRPr>
          </a:p>
        </p:txBody>
      </p:sp>
      <p:sp>
        <p:nvSpPr>
          <p:cNvPr id="17" name="Footer Placeholder 50"/>
          <p:cNvSpPr txBox="1">
            <a:spLocks/>
          </p:cNvSpPr>
          <p:nvPr userDrawn="1"/>
        </p:nvSpPr>
        <p:spPr>
          <a:xfrm>
            <a:off x="3954498" y="6605249"/>
            <a:ext cx="38160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90000"/>
              </a:lnSpc>
              <a:spcBef>
                <a:spcPct val="0"/>
              </a:spcBef>
              <a:spcAft>
                <a:spcPct val="50000"/>
              </a:spcAft>
              <a:buClr>
                <a:schemeClr val="bg1"/>
              </a:buClr>
              <a:buSzPct val="25000"/>
              <a:buFont typeface="Wingdings" panose="05000000000000000000" pitchFamily="2" charset="2"/>
              <a:buNone/>
              <a:defRPr sz="10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buClr>
                <a:srgbClr val="A59D95"/>
              </a:buClr>
              <a:defRPr/>
            </a:pPr>
            <a:r>
              <a:rPr lang="en-IE" dirty="0"/>
              <a:t>rmdservice.com</a:t>
            </a:r>
          </a:p>
        </p:txBody>
      </p:sp>
    </p:spTree>
    <p:extLst>
      <p:ext uri="{BB962C8B-B14F-4D97-AF65-F5344CB8AC3E}">
        <p14:creationId xmlns:p14="http://schemas.microsoft.com/office/powerpoint/2010/main" val="319269755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Lst>
  <p:hf sldNum="0" hdr="0" ft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495300" y="398463"/>
            <a:ext cx="6669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sp>
        <p:nvSpPr>
          <p:cNvPr id="1029" name="Rectangle 9"/>
          <p:cNvSpPr>
            <a:spLocks noGrp="1" noChangeArrowheads="1"/>
          </p:cNvSpPr>
          <p:nvPr>
            <p:ph type="body" idx="1"/>
          </p:nvPr>
        </p:nvSpPr>
        <p:spPr bwMode="auto">
          <a:xfrm>
            <a:off x="496888" y="1111250"/>
            <a:ext cx="8123237"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dirty="0"/>
              <a:t>Click to edit Master text styles</a:t>
            </a:r>
          </a:p>
          <a:p>
            <a:pPr lvl="1"/>
            <a:r>
              <a:rPr lang="en-GB" dirty="0"/>
              <a:t>Click to edit Master text styles</a:t>
            </a:r>
          </a:p>
          <a:p>
            <a:pPr lvl="2"/>
            <a:r>
              <a:rPr lang="en-GB" dirty="0"/>
              <a:t>Third level</a:t>
            </a:r>
          </a:p>
          <a:p>
            <a:pPr lvl="3"/>
            <a:r>
              <a:rPr lang="en-GB" dirty="0"/>
              <a:t>Fourth level</a:t>
            </a:r>
          </a:p>
          <a:p>
            <a:pPr lvl="4"/>
            <a:r>
              <a:rPr lang="en-GB" dirty="0"/>
              <a:t>Fifth level</a:t>
            </a:r>
          </a:p>
        </p:txBody>
      </p:sp>
      <p:sp>
        <p:nvSpPr>
          <p:cNvPr id="10" name="Rectangle 13"/>
          <p:cNvSpPr>
            <a:spLocks noChangeArrowheads="1"/>
          </p:cNvSpPr>
          <p:nvPr/>
        </p:nvSpPr>
        <p:spPr bwMode="auto">
          <a:xfrm>
            <a:off x="496888" y="976313"/>
            <a:ext cx="8123237"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ct val="0"/>
              </a:spcBef>
              <a:spcAft>
                <a:spcPct val="50000"/>
              </a:spcAft>
              <a:buClr>
                <a:srgbClr val="A59D95"/>
              </a:buClr>
              <a:buSzPct val="25000"/>
              <a:buFont typeface="Wingdings" panose="05000000000000000000" pitchFamily="2" charset="2"/>
              <a:buNone/>
              <a:defRPr/>
            </a:pPr>
            <a:endParaRPr lang="en-IE" dirty="0">
              <a:solidFill>
                <a:srgbClr val="336699"/>
              </a:solidFill>
            </a:endParaRPr>
          </a:p>
        </p:txBody>
      </p:sp>
      <p:pic>
        <p:nvPicPr>
          <p:cNvPr id="21" name="Picture 20"/>
          <p:cNvPicPr>
            <a:picLocks noChangeAspect="1"/>
          </p:cNvPicPr>
          <p:nvPr userDrawn="1"/>
        </p:nvPicPr>
        <p:blipFill>
          <a:blip r:embed="rId22"/>
          <a:stretch>
            <a:fillRect/>
          </a:stretch>
        </p:blipFill>
        <p:spPr>
          <a:xfrm>
            <a:off x="7357254" y="741920"/>
            <a:ext cx="1627499" cy="262741"/>
          </a:xfrm>
          <a:prstGeom prst="rect">
            <a:avLst/>
          </a:prstGeom>
        </p:spPr>
      </p:pic>
      <p:pic>
        <p:nvPicPr>
          <p:cNvPr id="22" name="Picture 21"/>
          <p:cNvPicPr>
            <a:picLocks noChangeAspect="1"/>
          </p:cNvPicPr>
          <p:nvPr userDrawn="1"/>
        </p:nvPicPr>
        <p:blipFill>
          <a:blip r:embed="rId23"/>
          <a:stretch>
            <a:fillRect/>
          </a:stretch>
        </p:blipFill>
        <p:spPr>
          <a:xfrm>
            <a:off x="7329543" y="159564"/>
            <a:ext cx="1566808" cy="859611"/>
          </a:xfrm>
          <a:prstGeom prst="rect">
            <a:avLst/>
          </a:prstGeom>
        </p:spPr>
      </p:pic>
      <p:sp>
        <p:nvSpPr>
          <p:cNvPr id="12" name="Footer Placeholder 50"/>
          <p:cNvSpPr txBox="1">
            <a:spLocks/>
          </p:cNvSpPr>
          <p:nvPr userDrawn="1"/>
        </p:nvSpPr>
        <p:spPr>
          <a:xfrm>
            <a:off x="7476564" y="6454775"/>
            <a:ext cx="1419787"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r>
              <a:rPr lang="en-GB" sz="1000" b="1" dirty="0">
                <a:solidFill>
                  <a:srgbClr val="FFFFFF"/>
                </a:solidFill>
              </a:rPr>
              <a:t>Rmdservice.com</a:t>
            </a:r>
            <a:endParaRPr lang="en-IE" sz="1000" b="1" dirty="0">
              <a:solidFill>
                <a:srgbClr val="FFFFFF"/>
              </a:solidFill>
            </a:endParaRPr>
          </a:p>
        </p:txBody>
      </p:sp>
      <p:sp>
        <p:nvSpPr>
          <p:cNvPr id="13" name="Rectangle 12"/>
          <p:cNvSpPr/>
          <p:nvPr userDrawn="1"/>
        </p:nvSpPr>
        <p:spPr>
          <a:xfrm>
            <a:off x="0" y="6235562"/>
            <a:ext cx="9144000" cy="622438"/>
          </a:xfrm>
          <a:prstGeom prst="rect">
            <a:avLst/>
          </a:prstGeom>
          <a:gradFill flip="none" rotWithShape="1">
            <a:gsLst>
              <a:gs pos="20000">
                <a:schemeClr val="tx1">
                  <a:lumMod val="75000"/>
                </a:schemeClr>
              </a:gs>
              <a:gs pos="77000">
                <a:schemeClr val="accent1">
                  <a:lumMod val="45000"/>
                  <a:lumOff val="55000"/>
                </a:schemeClr>
              </a:gs>
              <a:gs pos="44000">
                <a:schemeClr val="accent2">
                  <a:lumMod val="75000"/>
                </a:schemeClr>
              </a:gs>
              <a:gs pos="96000">
                <a:schemeClr val="tx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IE" dirty="0">
              <a:solidFill>
                <a:srgbClr val="A59D95"/>
              </a:solidFill>
            </a:endParaRPr>
          </a:p>
        </p:txBody>
      </p:sp>
      <p:pic>
        <p:nvPicPr>
          <p:cNvPr id="15" name="Picture 14" descr="0900108Small"/>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8751888" y="6305185"/>
            <a:ext cx="392112" cy="56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p:cNvSpPr txBox="1">
            <a:spLocks noChangeArrowheads="1"/>
          </p:cNvSpPr>
          <p:nvPr userDrawn="1"/>
        </p:nvSpPr>
        <p:spPr bwMode="auto">
          <a:xfrm>
            <a:off x="60325" y="6523038"/>
            <a:ext cx="436563"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fld id="{DBD2DFD5-10D2-4B25-9000-3702DC33C19A}" type="slidenum">
              <a:rPr lang="en-US" sz="1000" smtClean="0">
                <a:solidFill>
                  <a:srgbClr val="FFFFFF"/>
                </a:solidFill>
              </a:rPr>
              <a:pPr algn="ctr" eaLnBrk="0" fontAlgn="base" hangingPunct="0">
                <a:lnSpc>
                  <a:spcPct val="90000"/>
                </a:lnSpc>
                <a:spcBef>
                  <a:spcPct val="0"/>
                </a:spcBef>
                <a:spcAft>
                  <a:spcPct val="50000"/>
                </a:spcAft>
                <a:buClr>
                  <a:srgbClr val="A59D95"/>
                </a:buClr>
                <a:buSzPct val="25000"/>
                <a:buFont typeface="Wingdings" panose="05000000000000000000" pitchFamily="2" charset="2"/>
                <a:buNone/>
                <a:defRPr/>
              </a:pPr>
              <a:t>‹#›</a:t>
            </a:fld>
            <a:endParaRPr lang="en-US" sz="1000" dirty="0">
              <a:solidFill>
                <a:srgbClr val="FFFFFF"/>
              </a:solidFill>
            </a:endParaRPr>
          </a:p>
        </p:txBody>
      </p:sp>
      <p:sp>
        <p:nvSpPr>
          <p:cNvPr id="17" name="Footer Placeholder 50"/>
          <p:cNvSpPr txBox="1">
            <a:spLocks/>
          </p:cNvSpPr>
          <p:nvPr userDrawn="1"/>
        </p:nvSpPr>
        <p:spPr>
          <a:xfrm>
            <a:off x="3954498" y="6605249"/>
            <a:ext cx="3816000" cy="19685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90000"/>
              </a:lnSpc>
              <a:spcBef>
                <a:spcPct val="0"/>
              </a:spcBef>
              <a:spcAft>
                <a:spcPct val="50000"/>
              </a:spcAft>
              <a:buClr>
                <a:schemeClr val="bg1"/>
              </a:buClr>
              <a:buSzPct val="25000"/>
              <a:buFont typeface="Wingdings" panose="05000000000000000000" pitchFamily="2" charset="2"/>
              <a:buNone/>
              <a:defRPr sz="10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buClr>
                <a:srgbClr val="A59D95"/>
              </a:buClr>
              <a:defRPr/>
            </a:pPr>
            <a:r>
              <a:rPr lang="en-IE" dirty="0"/>
              <a:t>rmdservice.com</a:t>
            </a:r>
          </a:p>
        </p:txBody>
      </p:sp>
    </p:spTree>
    <p:extLst>
      <p:ext uri="{BB962C8B-B14F-4D97-AF65-F5344CB8AC3E}">
        <p14:creationId xmlns:p14="http://schemas.microsoft.com/office/powerpoint/2010/main" val="49073557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043" r:id="rId19"/>
    <p:sldLayoutId id="2147484044" r:id="rId20"/>
  </p:sldLayoutIdLst>
  <p:hf sldNum="0" hdr="0" ft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495300" y="398465"/>
            <a:ext cx="6669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sp>
        <p:nvSpPr>
          <p:cNvPr id="1029" name="Rectangle 9"/>
          <p:cNvSpPr>
            <a:spLocks noGrp="1" noChangeArrowheads="1"/>
          </p:cNvSpPr>
          <p:nvPr>
            <p:ph type="body" idx="1"/>
          </p:nvPr>
        </p:nvSpPr>
        <p:spPr bwMode="auto">
          <a:xfrm>
            <a:off x="496889" y="1111250"/>
            <a:ext cx="8123237"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dirty="0"/>
              <a:t>Click to edit Master text styles</a:t>
            </a:r>
          </a:p>
          <a:p>
            <a:pPr lvl="1"/>
            <a:r>
              <a:rPr lang="en-GB" dirty="0"/>
              <a:t>Click to edit Master text styles</a:t>
            </a:r>
          </a:p>
          <a:p>
            <a:pPr lvl="2"/>
            <a:r>
              <a:rPr lang="en-GB" dirty="0"/>
              <a:t>Third level</a:t>
            </a:r>
          </a:p>
          <a:p>
            <a:pPr lvl="3"/>
            <a:r>
              <a:rPr lang="en-GB" dirty="0"/>
              <a:t>Fourth level</a:t>
            </a:r>
          </a:p>
          <a:p>
            <a:pPr lvl="4"/>
            <a:r>
              <a:rPr lang="en-GB" dirty="0"/>
              <a:t>Fifth level</a:t>
            </a:r>
          </a:p>
        </p:txBody>
      </p:sp>
      <p:sp>
        <p:nvSpPr>
          <p:cNvPr id="1410060" name="Text Box 12"/>
          <p:cNvSpPr txBox="1">
            <a:spLocks noChangeArrowheads="1"/>
          </p:cNvSpPr>
          <p:nvPr/>
        </p:nvSpPr>
        <p:spPr bwMode="auto">
          <a:xfrm>
            <a:off x="60326" y="6523038"/>
            <a:ext cx="436563" cy="196208"/>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rgbClr val="A59D95"/>
              </a:buClr>
              <a:buSzPct val="25000"/>
              <a:buFont typeface="Wingdings" panose="05000000000000000000" pitchFamily="2" charset="2"/>
              <a:buNone/>
              <a:defRPr/>
            </a:pPr>
            <a:fld id="{DBD2DFD5-10D2-4B25-9000-3702DC33C19A}" type="slidenum">
              <a:rPr lang="en-US" sz="750" smtClean="0">
                <a:solidFill>
                  <a:srgbClr val="FFFFFF"/>
                </a:solidFill>
              </a:rPr>
              <a:pPr algn="ctr">
                <a:lnSpc>
                  <a:spcPct val="90000"/>
                </a:lnSpc>
                <a:spcAft>
                  <a:spcPct val="50000"/>
                </a:spcAft>
                <a:buClr>
                  <a:srgbClr val="A59D95"/>
                </a:buClr>
                <a:buSzPct val="25000"/>
                <a:buFont typeface="Wingdings" panose="05000000000000000000" pitchFamily="2" charset="2"/>
                <a:buNone/>
                <a:defRPr/>
              </a:pPr>
              <a:t>‹#›</a:t>
            </a:fld>
            <a:endParaRPr lang="en-US" sz="750" dirty="0">
              <a:solidFill>
                <a:srgbClr val="FFFFFF"/>
              </a:solidFill>
            </a:endParaRPr>
          </a:p>
        </p:txBody>
      </p:sp>
      <p:sp>
        <p:nvSpPr>
          <p:cNvPr id="51" name="Footer Placeholder 50"/>
          <p:cNvSpPr>
            <a:spLocks noGrp="1"/>
          </p:cNvSpPr>
          <p:nvPr>
            <p:ph type="ftr" sz="quarter" idx="3"/>
          </p:nvPr>
        </p:nvSpPr>
        <p:spPr>
          <a:xfrm>
            <a:off x="3995738" y="6538913"/>
            <a:ext cx="3816000" cy="196850"/>
          </a:xfrm>
          <a:prstGeom prst="rect">
            <a:avLst/>
          </a:prstGeom>
        </p:spPr>
        <p:txBody>
          <a:bodyPr vert="horz" wrap="square" lIns="91440" tIns="45720" rIns="91440" bIns="45720" numCol="1" anchor="ctr" anchorCtr="0" compatLnSpc="1">
            <a:prstTxWarp prst="textNoShape">
              <a:avLst/>
            </a:prstTxWarp>
          </a:bodyPr>
          <a:lstStyle>
            <a:lvl1pPr eaLnBrk="0" hangingPunct="0">
              <a:lnSpc>
                <a:spcPct val="90000"/>
              </a:lnSpc>
              <a:spcAft>
                <a:spcPct val="50000"/>
              </a:spcAft>
              <a:buClr>
                <a:schemeClr val="bg1"/>
              </a:buClr>
              <a:buSzPct val="25000"/>
              <a:buFont typeface="Wingdings" panose="05000000000000000000" pitchFamily="2" charset="2"/>
              <a:buNone/>
              <a:defRPr sz="750">
                <a:solidFill>
                  <a:srgbClr val="FFFFFF"/>
                </a:solidFill>
              </a:defRPr>
            </a:lvl1pPr>
          </a:lstStyle>
          <a:p>
            <a:pPr>
              <a:buClr>
                <a:srgbClr val="A59D95"/>
              </a:buClr>
            </a:pPr>
            <a:endParaRPr lang="en-IE" dirty="0"/>
          </a:p>
        </p:txBody>
      </p:sp>
      <p:sp>
        <p:nvSpPr>
          <p:cNvPr id="54" name="Footer Placeholder 50"/>
          <p:cNvSpPr txBox="1">
            <a:spLocks/>
          </p:cNvSpPr>
          <p:nvPr/>
        </p:nvSpPr>
        <p:spPr>
          <a:xfrm>
            <a:off x="7772401" y="6454777"/>
            <a:ext cx="1123950"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rgbClr val="A59D95"/>
              </a:buClr>
              <a:buSzPct val="25000"/>
              <a:buFont typeface="Wingdings" panose="05000000000000000000" pitchFamily="2" charset="2"/>
              <a:buNone/>
              <a:defRPr/>
            </a:pPr>
            <a:r>
              <a:rPr lang="en-IE" sz="750" b="1" dirty="0">
                <a:solidFill>
                  <a:srgbClr val="FFFFFF"/>
                </a:solidFill>
              </a:rPr>
              <a:t>esbnetworks.ie</a:t>
            </a:r>
          </a:p>
        </p:txBody>
      </p:sp>
      <p:sp>
        <p:nvSpPr>
          <p:cNvPr id="10" name="Rectangle 13"/>
          <p:cNvSpPr>
            <a:spLocks noChangeArrowheads="1"/>
          </p:cNvSpPr>
          <p:nvPr/>
        </p:nvSpPr>
        <p:spPr bwMode="auto">
          <a:xfrm>
            <a:off x="496889" y="976313"/>
            <a:ext cx="8123237"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rgbClr val="A59D95"/>
              </a:buClr>
              <a:buSzPct val="25000"/>
              <a:buFont typeface="Wingdings" panose="05000000000000000000" pitchFamily="2" charset="2"/>
              <a:buNone/>
              <a:defRPr/>
            </a:pPr>
            <a:endParaRPr lang="en-IE" sz="750" dirty="0">
              <a:solidFill>
                <a:srgbClr val="336699"/>
              </a:solidFill>
            </a:endParaRPr>
          </a:p>
        </p:txBody>
      </p:sp>
      <p:pic>
        <p:nvPicPr>
          <p:cNvPr id="12" name="Picture 24" descr="ESB_Networks_brandma#D1CA6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64388" y="476250"/>
            <a:ext cx="1439862"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5976"/>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Lst>
  <p:txStyles>
    <p:titleStyle>
      <a:lvl1pPr algn="l" rtl="0" eaLnBrk="1" fontAlgn="base" hangingPunct="1">
        <a:spcBef>
          <a:spcPct val="0"/>
        </a:spcBef>
        <a:spcAft>
          <a:spcPct val="0"/>
        </a:spcAft>
        <a:defRPr sz="1800" b="1" kern="1200">
          <a:solidFill>
            <a:schemeClr val="tx1"/>
          </a:solidFill>
          <a:latin typeface="+mj-lt"/>
          <a:ea typeface="+mj-ea"/>
          <a:cs typeface="+mj-cs"/>
        </a:defRPr>
      </a:lvl1pPr>
      <a:lvl2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6pPr>
      <a:lvl7pPr marL="68580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7pPr>
      <a:lvl8pPr marL="102870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8pPr>
      <a:lvl9pPr marL="1371600" algn="l" rtl="0" eaLnBrk="1" fontAlgn="base" hangingPunct="1">
        <a:spcBef>
          <a:spcPct val="0"/>
        </a:spcBef>
        <a:spcAft>
          <a:spcPct val="0"/>
        </a:spcAft>
        <a:defRPr sz="1800" b="1">
          <a:solidFill>
            <a:schemeClr val="tx1"/>
          </a:solidFill>
          <a:latin typeface="Arial" panose="020B0604020202020204" pitchFamily="34" charset="0"/>
          <a:cs typeface="Arial" panose="020B0604020202020204" pitchFamily="34" charset="0"/>
        </a:defRPr>
      </a:lvl9pPr>
    </p:titleStyle>
    <p:bodyStyle>
      <a:lvl1pPr algn="l" defTabSz="666750" rtl="0" eaLnBrk="1" fontAlgn="base" hangingPunct="1">
        <a:spcBef>
          <a:spcPct val="0"/>
        </a:spcBef>
        <a:spcAft>
          <a:spcPts val="900"/>
        </a:spcAft>
        <a:buClr>
          <a:schemeClr val="bg2"/>
        </a:buClr>
        <a:buSzPct val="100000"/>
        <a:buFont typeface="Arial" panose="020B0604020202020204" pitchFamily="34" charset="0"/>
        <a:defRPr sz="1200" b="1" kern="1200">
          <a:solidFill>
            <a:srgbClr val="003C71"/>
          </a:solidFill>
          <a:latin typeface="+mn-lt"/>
          <a:ea typeface="+mn-ea"/>
          <a:cs typeface="+mn-cs"/>
        </a:defRPr>
      </a:lvl1pPr>
      <a:lvl2pPr marL="161925" indent="-160735" algn="l" defTabSz="666750" rtl="0" eaLnBrk="1" fontAlgn="base" hangingPunct="1">
        <a:spcBef>
          <a:spcPct val="0"/>
        </a:spcBef>
        <a:spcAft>
          <a:spcPct val="50000"/>
        </a:spcAft>
        <a:buClr>
          <a:schemeClr val="accent2"/>
        </a:buClr>
        <a:buFont typeface="Arial" panose="020B0604020202020204" pitchFamily="34" charset="0"/>
        <a:buChar char="●"/>
        <a:defRPr sz="1125" kern="1200">
          <a:solidFill>
            <a:srgbClr val="336699"/>
          </a:solidFill>
          <a:latin typeface="+mn-lt"/>
          <a:ea typeface="+mn-ea"/>
          <a:cs typeface="+mn-cs"/>
        </a:defRPr>
      </a:lvl2pPr>
      <a:lvl3pPr marL="379810" indent="-163116" algn="l" defTabSz="66675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3pPr>
      <a:lvl4pPr marL="597694" indent="-134541" algn="l" defTabSz="666750" rtl="0" eaLnBrk="1" fontAlgn="base" hangingPunct="1">
        <a:spcBef>
          <a:spcPct val="0"/>
        </a:spcBef>
        <a:spcAft>
          <a:spcPct val="50000"/>
        </a:spcAft>
        <a:buClr>
          <a:srgbClr val="333333"/>
        </a:buClr>
        <a:buFont typeface="Wingdings" panose="05000000000000000000" pitchFamily="2" charset="2"/>
        <a:buChar char="§"/>
        <a:defRPr sz="900" kern="1200">
          <a:solidFill>
            <a:srgbClr val="003C71"/>
          </a:solidFill>
          <a:latin typeface="+mn-lt"/>
          <a:ea typeface="+mn-ea"/>
          <a:cs typeface="+mn-cs"/>
        </a:defRPr>
      </a:lvl4pPr>
      <a:lvl5pPr marL="812006" indent="-115491" algn="l" defTabSz="666750" rtl="0" eaLnBrk="1" fontAlgn="base" hangingPunct="1">
        <a:spcBef>
          <a:spcPct val="0"/>
        </a:spcBef>
        <a:spcAft>
          <a:spcPct val="50000"/>
        </a:spcAft>
        <a:buClr>
          <a:srgbClr val="333333"/>
        </a:buClr>
        <a:buChar char="-"/>
        <a:defRPr sz="900" kern="1200">
          <a:solidFill>
            <a:srgbClr val="003C7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F5C22-52FF-4AEC-BB5A-4DC983EDCD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F0CE8-190A-49A0-AA8D-647D7BD7CA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C3F4FF4-D8DF-48A6-BAE4-268B74D7BD6C}"/>
              </a:ext>
            </a:extLst>
          </p:cNvPr>
          <p:cNvSpPr txBox="1">
            <a:spLocks/>
          </p:cNvSpPr>
          <p:nvPr userDrawn="1"/>
        </p:nvSpPr>
        <p:spPr>
          <a:xfrm>
            <a:off x="377101" y="6492875"/>
            <a:ext cx="2171700" cy="196610"/>
          </a:xfrm>
          <a:prstGeom prst="rect">
            <a:avLst/>
          </a:prstGeom>
        </p:spPr>
        <p:txBody>
          <a:bodyPr/>
          <a:lstStyle>
            <a:defPPr>
              <a:defRPr lang="en-US"/>
            </a:defPPr>
            <a:lvl1pPr marL="0" algn="ctr"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GB" sz="450" b="0" i="0" dirty="0">
                <a:solidFill>
                  <a:schemeClr val="tx1"/>
                </a:solidFill>
                <a:latin typeface="Calibri Light"/>
                <a:cs typeface="Calibri Light"/>
              </a:rPr>
              <a:t>Copyright ©2023 Version 1.</a:t>
            </a:r>
            <a:r>
              <a:rPr lang="en-GB" sz="450" b="0" i="0" baseline="0" dirty="0">
                <a:solidFill>
                  <a:schemeClr val="tx1"/>
                </a:solidFill>
                <a:latin typeface="Calibri Light"/>
                <a:cs typeface="Calibri Light"/>
              </a:rPr>
              <a:t> All rights reserved</a:t>
            </a:r>
            <a:r>
              <a:rPr lang="en-GB" sz="450" b="0" i="0" baseline="0" dirty="0">
                <a:solidFill>
                  <a:srgbClr val="0E082B"/>
                </a:solidFill>
                <a:latin typeface="Calibri Light"/>
                <a:cs typeface="Calibri Light"/>
              </a:rPr>
              <a:t>.</a:t>
            </a:r>
            <a:endParaRPr lang="en-GB" sz="450" b="0" i="0" dirty="0">
              <a:solidFill>
                <a:srgbClr val="0E082B"/>
              </a:solidFill>
              <a:latin typeface="Calibri Light"/>
              <a:cs typeface="Calibri Light"/>
            </a:endParaRPr>
          </a:p>
        </p:txBody>
      </p:sp>
      <p:sp>
        <p:nvSpPr>
          <p:cNvPr id="8" name="Slide Number Placeholder 5">
            <a:extLst>
              <a:ext uri="{FF2B5EF4-FFF2-40B4-BE49-F238E27FC236}">
                <a16:creationId xmlns:a16="http://schemas.microsoft.com/office/drawing/2014/main" id="{4BAD0F84-7274-4D83-9BFE-487679E04E39}"/>
              </a:ext>
            </a:extLst>
          </p:cNvPr>
          <p:cNvSpPr txBox="1">
            <a:spLocks/>
          </p:cNvSpPr>
          <p:nvPr userDrawn="1"/>
        </p:nvSpPr>
        <p:spPr>
          <a:xfrm>
            <a:off x="202819" y="6495990"/>
            <a:ext cx="217442" cy="159900"/>
          </a:xfrm>
          <a:prstGeom prst="rect">
            <a:avLst/>
          </a:prstGeom>
        </p:spPr>
        <p:txBody>
          <a:bodyPr/>
          <a:lstStyle>
            <a:defPPr>
              <a:defRPr lang="en-US"/>
            </a:defPPr>
            <a:lvl1pPr marL="0" algn="l"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1FE19B1-5C8D-4851-89AA-EB3FDBD9A9DD}" type="slidenum">
              <a:rPr lang="en-IE" sz="450" b="0" i="0" smtClean="0">
                <a:solidFill>
                  <a:schemeClr val="tx1"/>
                </a:solidFill>
                <a:latin typeface="Calibri Light"/>
                <a:cs typeface="Calibri Light"/>
              </a:rPr>
              <a:pPr algn="l"/>
              <a:t>‹#›</a:t>
            </a:fld>
            <a:endParaRPr lang="en-IE" sz="450" b="0" i="0">
              <a:solidFill>
                <a:schemeClr val="tx1"/>
              </a:solidFill>
              <a:latin typeface="Calibri Light"/>
              <a:cs typeface="Calibri Light"/>
            </a:endParaRPr>
          </a:p>
        </p:txBody>
      </p:sp>
      <p:pic>
        <p:nvPicPr>
          <p:cNvPr id="9" name="Picture 8" descr="Logo&#10;&#10;Description automatically generated">
            <a:extLst>
              <a:ext uri="{FF2B5EF4-FFF2-40B4-BE49-F238E27FC236}">
                <a16:creationId xmlns:a16="http://schemas.microsoft.com/office/drawing/2014/main" id="{11C5A005-1EA1-4D7D-B835-B2EC69EB4EB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51802" y="6262914"/>
            <a:ext cx="974483" cy="356791"/>
          </a:xfrm>
          <a:prstGeom prst="rect">
            <a:avLst/>
          </a:prstGeom>
        </p:spPr>
      </p:pic>
      <p:sp>
        <p:nvSpPr>
          <p:cNvPr id="5" name="TextBox 4">
            <a:extLst>
              <a:ext uri="{FF2B5EF4-FFF2-40B4-BE49-F238E27FC236}">
                <a16:creationId xmlns:a16="http://schemas.microsoft.com/office/drawing/2014/main" id="{A1D03B30-49C7-E17B-96F5-8FAC53147473}"/>
              </a:ext>
            </a:extLst>
          </p:cNvPr>
          <p:cNvSpPr txBox="1"/>
          <p:nvPr>
            <p:extLst>
              <p:ext uri="{1162E1C5-73C7-4A58-AE30-91384D911F3F}">
                <p184:classification xmlns:p184="http://schemas.microsoft.com/office/powerpoint/2018/4/main" val="ftr"/>
              </p:ext>
            </p:extLst>
          </p:nvPr>
        </p:nvSpPr>
        <p:spPr>
          <a:xfrm>
            <a:off x="0" y="6766560"/>
            <a:ext cx="589360" cy="69250"/>
          </a:xfrm>
          <a:prstGeom prst="rect">
            <a:avLst/>
          </a:prstGeom>
        </p:spPr>
        <p:txBody>
          <a:bodyPr horzOverflow="overflow" lIns="0" tIns="0" rIns="0" bIns="0">
            <a:spAutoFit/>
          </a:bodyPr>
          <a:lstStyle/>
          <a:p>
            <a:pPr algn="l"/>
            <a:r>
              <a:rPr lang="en-GB" sz="450">
                <a:solidFill>
                  <a:srgbClr val="FF0000"/>
                </a:solidFill>
                <a:latin typeface="Calibri" panose="020F0502020204030204" pitchFamily="34" charset="0"/>
                <a:cs typeface="Calibri" panose="020F0502020204030204" pitchFamily="34" charset="0"/>
              </a:rPr>
              <a:t>Classification: Controlled</a:t>
            </a:r>
          </a:p>
        </p:txBody>
      </p:sp>
    </p:spTree>
    <p:extLst>
      <p:ext uri="{BB962C8B-B14F-4D97-AF65-F5344CB8AC3E}">
        <p14:creationId xmlns:p14="http://schemas.microsoft.com/office/powerpoint/2010/main" val="3151853466"/>
      </p:ext>
    </p:extLst>
  </p:cSld>
  <p:clrMap bg1="lt1" tx1="dk1" bg2="lt2" tx2="dk2" accent1="accent1" accent2="accent2" accent3="accent3" accent4="accent4" accent5="accent5" accent6="accent6" hlink="hlink" folHlink="folHlink"/>
  <p:sldLayoutIdLst>
    <p:sldLayoutId id="2147485630" r:id="rId1"/>
    <p:sldLayoutId id="2147485631" r:id="rId2"/>
    <p:sldLayoutId id="2147485632" r:id="rId3"/>
    <p:sldLayoutId id="2147485633" r:id="rId4"/>
    <p:sldLayoutId id="2147485634" r:id="rId5"/>
    <p:sldLayoutId id="2147485635" r:id="rId6"/>
    <p:sldLayoutId id="2147485636" r:id="rId7"/>
    <p:sldLayoutId id="2147485637" r:id="rId8"/>
    <p:sldLayoutId id="2147485638" r:id="rId9"/>
    <p:sldLayoutId id="2147485639" r:id="rId10"/>
  </p:sldLayoutIdLst>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6F5C22-52FF-4AEC-BB5A-4DC983EDCD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F0CE8-190A-49A0-AA8D-647D7BD7CA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3C3F4FF4-D8DF-48A6-BAE4-268B74D7BD6C}"/>
              </a:ext>
            </a:extLst>
          </p:cNvPr>
          <p:cNvSpPr txBox="1">
            <a:spLocks/>
          </p:cNvSpPr>
          <p:nvPr userDrawn="1"/>
        </p:nvSpPr>
        <p:spPr>
          <a:xfrm>
            <a:off x="377101" y="6492875"/>
            <a:ext cx="2171700" cy="196610"/>
          </a:xfrm>
          <a:prstGeom prst="rect">
            <a:avLst/>
          </a:prstGeom>
        </p:spPr>
        <p:txBody>
          <a:bodyPr/>
          <a:lstStyle>
            <a:defPPr>
              <a:defRPr lang="en-US"/>
            </a:defPPr>
            <a:lvl1pPr marL="0" algn="ctr"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GB" sz="450" b="0" i="0">
                <a:solidFill>
                  <a:schemeClr val="tx1"/>
                </a:solidFill>
                <a:latin typeface="Calibri Light"/>
                <a:cs typeface="Calibri Light"/>
              </a:rPr>
              <a:t>Copyright ©2023 Version 1.</a:t>
            </a:r>
            <a:r>
              <a:rPr lang="en-GB" sz="450" b="0" i="0" baseline="0">
                <a:solidFill>
                  <a:schemeClr val="tx1"/>
                </a:solidFill>
                <a:latin typeface="Calibri Light"/>
                <a:cs typeface="Calibri Light"/>
              </a:rPr>
              <a:t> All rights reserved</a:t>
            </a:r>
            <a:r>
              <a:rPr lang="en-GB" sz="450" b="0" i="0" baseline="0">
                <a:solidFill>
                  <a:srgbClr val="0E082B"/>
                </a:solidFill>
                <a:latin typeface="Calibri Light"/>
                <a:cs typeface="Calibri Light"/>
              </a:rPr>
              <a:t>.</a:t>
            </a:r>
            <a:endParaRPr lang="en-GB" sz="450" b="0" i="0">
              <a:solidFill>
                <a:srgbClr val="0E082B"/>
              </a:solidFill>
              <a:latin typeface="Calibri Light"/>
              <a:cs typeface="Calibri Light"/>
            </a:endParaRPr>
          </a:p>
        </p:txBody>
      </p:sp>
      <p:sp>
        <p:nvSpPr>
          <p:cNvPr id="8" name="Slide Number Placeholder 5">
            <a:extLst>
              <a:ext uri="{FF2B5EF4-FFF2-40B4-BE49-F238E27FC236}">
                <a16:creationId xmlns:a16="http://schemas.microsoft.com/office/drawing/2014/main" id="{4BAD0F84-7274-4D83-9BFE-487679E04E39}"/>
              </a:ext>
            </a:extLst>
          </p:cNvPr>
          <p:cNvSpPr txBox="1">
            <a:spLocks/>
          </p:cNvSpPr>
          <p:nvPr userDrawn="1"/>
        </p:nvSpPr>
        <p:spPr>
          <a:xfrm>
            <a:off x="202819" y="6495990"/>
            <a:ext cx="217442" cy="159900"/>
          </a:xfrm>
          <a:prstGeom prst="rect">
            <a:avLst/>
          </a:prstGeom>
        </p:spPr>
        <p:txBody>
          <a:bodyPr/>
          <a:lstStyle>
            <a:defPPr>
              <a:defRPr lang="en-US"/>
            </a:defPPr>
            <a:lvl1pPr marL="0" algn="l" defTabSz="457200" rtl="0" eaLnBrk="1" latinLnBrk="0" hangingPunct="1">
              <a:defRPr sz="16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51FE19B1-5C8D-4851-89AA-EB3FDBD9A9DD}" type="slidenum">
              <a:rPr lang="en-IE" sz="450" b="0" i="0" smtClean="0">
                <a:solidFill>
                  <a:schemeClr val="tx1"/>
                </a:solidFill>
                <a:latin typeface="Calibri Light"/>
                <a:cs typeface="Calibri Light"/>
              </a:rPr>
              <a:pPr algn="l"/>
              <a:t>‹#›</a:t>
            </a:fld>
            <a:endParaRPr lang="en-IE" sz="450" b="0" i="0">
              <a:solidFill>
                <a:schemeClr val="tx1"/>
              </a:solidFill>
              <a:latin typeface="Calibri Light"/>
              <a:cs typeface="Calibri Light"/>
            </a:endParaRPr>
          </a:p>
        </p:txBody>
      </p:sp>
      <p:pic>
        <p:nvPicPr>
          <p:cNvPr id="9" name="Picture 8" descr="Logo&#10;&#10;Description automatically generated">
            <a:extLst>
              <a:ext uri="{FF2B5EF4-FFF2-40B4-BE49-F238E27FC236}">
                <a16:creationId xmlns:a16="http://schemas.microsoft.com/office/drawing/2014/main" id="{11C5A005-1EA1-4D7D-B835-B2EC69EB4EB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51802" y="6262914"/>
            <a:ext cx="974483" cy="356791"/>
          </a:xfrm>
          <a:prstGeom prst="rect">
            <a:avLst/>
          </a:prstGeom>
        </p:spPr>
      </p:pic>
      <p:sp>
        <p:nvSpPr>
          <p:cNvPr id="5" name="TextBox 4">
            <a:extLst>
              <a:ext uri="{FF2B5EF4-FFF2-40B4-BE49-F238E27FC236}">
                <a16:creationId xmlns:a16="http://schemas.microsoft.com/office/drawing/2014/main" id="{A1D03B30-49C7-E17B-96F5-8FAC53147473}"/>
              </a:ext>
            </a:extLst>
          </p:cNvPr>
          <p:cNvSpPr txBox="1"/>
          <p:nvPr>
            <p:extLst>
              <p:ext uri="{1162E1C5-73C7-4A58-AE30-91384D911F3F}">
                <p184:classification xmlns:p184="http://schemas.microsoft.com/office/powerpoint/2018/4/main" val="ftr"/>
              </p:ext>
            </p:extLst>
          </p:nvPr>
        </p:nvSpPr>
        <p:spPr>
          <a:xfrm>
            <a:off x="0" y="6766560"/>
            <a:ext cx="589360" cy="69250"/>
          </a:xfrm>
          <a:prstGeom prst="rect">
            <a:avLst/>
          </a:prstGeom>
        </p:spPr>
        <p:txBody>
          <a:bodyPr horzOverflow="overflow" lIns="0" tIns="0" rIns="0" bIns="0">
            <a:spAutoFit/>
          </a:bodyPr>
          <a:lstStyle/>
          <a:p>
            <a:pPr algn="l"/>
            <a:r>
              <a:rPr lang="en-GB" sz="450">
                <a:solidFill>
                  <a:srgbClr val="FF0000"/>
                </a:solidFill>
                <a:latin typeface="Calibri" panose="020F0502020204030204" pitchFamily="34" charset="0"/>
                <a:cs typeface="Calibri" panose="020F0502020204030204" pitchFamily="34" charset="0"/>
              </a:rPr>
              <a:t>Classification: Controlled</a:t>
            </a:r>
          </a:p>
        </p:txBody>
      </p:sp>
    </p:spTree>
    <p:extLst>
      <p:ext uri="{BB962C8B-B14F-4D97-AF65-F5344CB8AC3E}">
        <p14:creationId xmlns:p14="http://schemas.microsoft.com/office/powerpoint/2010/main" val="70655044"/>
      </p:ext>
    </p:extLst>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Lst>
  <p:txStyles>
    <p:titleStyle>
      <a:lvl1pPr algn="l" defTabSz="6858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C07BB-6BC2-4BA0-A122-424F254D2BE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F3206-AAB7-465B-B15E-C8993243AC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D88DDC-DB7A-4079-82D1-08E7ACC81C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7EF25C4-768F-4F39-AD44-FB45A75A9CA1}" type="datetimeFigureOut">
              <a:rPr lang="en-GB" smtClean="0"/>
              <a:t>26/09/2023</a:t>
            </a:fld>
            <a:endParaRPr lang="en-GB"/>
          </a:p>
        </p:txBody>
      </p:sp>
      <p:sp>
        <p:nvSpPr>
          <p:cNvPr id="5" name="Footer Placeholder 4">
            <a:extLst>
              <a:ext uri="{FF2B5EF4-FFF2-40B4-BE49-F238E27FC236}">
                <a16:creationId xmlns:a16="http://schemas.microsoft.com/office/drawing/2014/main" id="{C415275E-6863-42C7-A2F1-988AE4C3E22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ED3655-6E0A-4DFB-A5CF-8579D7C04E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9B3413-F168-488D-B534-463C30B87200}" type="slidenum">
              <a:rPr lang="en-GB" smtClean="0"/>
              <a:t>‹#›</a:t>
            </a:fld>
            <a:endParaRPr lang="en-GB"/>
          </a:p>
        </p:txBody>
      </p:sp>
    </p:spTree>
    <p:extLst>
      <p:ext uri="{BB962C8B-B14F-4D97-AF65-F5344CB8AC3E}">
        <p14:creationId xmlns:p14="http://schemas.microsoft.com/office/powerpoint/2010/main" val="2264559661"/>
      </p:ext>
    </p:extLst>
  </p:cSld>
  <p:clrMap bg1="lt1" tx1="dk1" bg2="lt2" tx2="dk2" accent1="accent1" accent2="accent2" accent3="accent3" accent4="accent4" accent5="accent5" accent6="accent6" hlink="hlink" folHlink="folHlink"/>
  <p:sldLayoutIdLst>
    <p:sldLayoutId id="2147485852" r:id="rId1"/>
    <p:sldLayoutId id="2147485853" r:id="rId2"/>
    <p:sldLayoutId id="2147485854" r:id="rId3"/>
    <p:sldLayoutId id="2147485855" r:id="rId4"/>
    <p:sldLayoutId id="2147485856" r:id="rId5"/>
    <p:sldLayoutId id="2147485857" r:id="rId6"/>
    <p:sldLayoutId id="2147485858" r:id="rId7"/>
    <p:sldLayoutId id="2147485859" r:id="rId8"/>
    <p:sldLayoutId id="2147485860" r:id="rId9"/>
    <p:sldLayoutId id="2147485861" r:id="rId10"/>
    <p:sldLayoutId id="2147485862" r:id="rId11"/>
    <p:sldLayoutId id="214748586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hyperlink" Target="mailto:keypadmanagement@esb.ie" TargetMode="External"/><Relationship Id="rId1" Type="http://schemas.openxmlformats.org/officeDocument/2006/relationships/slideLayout" Target="../slideLayouts/slideLayout1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hyperlink" Target="http://www.rmdservice.com/" TargetMode="External"/><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4838" y="2503488"/>
            <a:ext cx="6604000" cy="619125"/>
          </a:xfrm>
        </p:spPr>
        <p:txBody>
          <a:bodyPr/>
          <a:lstStyle/>
          <a:p>
            <a:r>
              <a:rPr lang="en-GB" sz="2800" dirty="0"/>
              <a:t>Industry Governance Group</a:t>
            </a:r>
            <a:endParaRPr lang="en-IE" sz="2800" dirty="0"/>
          </a:p>
        </p:txBody>
      </p:sp>
      <p:sp>
        <p:nvSpPr>
          <p:cNvPr id="3" name="Subtitle 2"/>
          <p:cNvSpPr>
            <a:spLocks noGrp="1"/>
          </p:cNvSpPr>
          <p:nvPr>
            <p:ph type="subTitle" idx="4294967295"/>
          </p:nvPr>
        </p:nvSpPr>
        <p:spPr>
          <a:xfrm>
            <a:off x="1874838" y="3133725"/>
            <a:ext cx="6604000" cy="619125"/>
          </a:xfrm>
        </p:spPr>
        <p:txBody>
          <a:bodyPr/>
          <a:lstStyle/>
          <a:p>
            <a:r>
              <a:rPr lang="en-GB" sz="1800" dirty="0">
                <a:solidFill>
                  <a:schemeClr val="tx1"/>
                </a:solidFill>
                <a:latin typeface="+mj-lt"/>
                <a:ea typeface="+mj-ea"/>
                <a:cs typeface="+mj-cs"/>
              </a:rPr>
              <a:t>27/09/2023</a:t>
            </a:r>
          </a:p>
        </p:txBody>
      </p:sp>
    </p:spTree>
    <p:extLst>
      <p:ext uri="{BB962C8B-B14F-4D97-AF65-F5344CB8AC3E}">
        <p14:creationId xmlns:p14="http://schemas.microsoft.com/office/powerpoint/2010/main" val="152656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9032D80-BD5E-1FF6-F693-326320E152D9}"/>
              </a:ext>
            </a:extLst>
          </p:cNvPr>
          <p:cNvSpPr/>
          <p:nvPr/>
        </p:nvSpPr>
        <p:spPr>
          <a:xfrm>
            <a:off x="346230" y="1908578"/>
            <a:ext cx="3225040" cy="3425789"/>
          </a:xfrm>
          <a:prstGeom prst="roundRect">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2" name="Rectangle 11">
            <a:extLst>
              <a:ext uri="{FF2B5EF4-FFF2-40B4-BE49-F238E27FC236}">
                <a16:creationId xmlns:a16="http://schemas.microsoft.com/office/drawing/2014/main" id="{D9E1C2FA-8EF7-4D95-8CD3-FB197DF62016}"/>
              </a:ext>
            </a:extLst>
          </p:cNvPr>
          <p:cNvSpPr/>
          <p:nvPr/>
        </p:nvSpPr>
        <p:spPr>
          <a:xfrm>
            <a:off x="139304" y="857251"/>
            <a:ext cx="825103" cy="504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7" name="Oval 16">
            <a:extLst>
              <a:ext uri="{FF2B5EF4-FFF2-40B4-BE49-F238E27FC236}">
                <a16:creationId xmlns:a16="http://schemas.microsoft.com/office/drawing/2014/main" id="{7AC54BB7-C97C-42F4-8B2F-1FC788D44B45}"/>
              </a:ext>
            </a:extLst>
          </p:cNvPr>
          <p:cNvSpPr/>
          <p:nvPr/>
        </p:nvSpPr>
        <p:spPr>
          <a:xfrm>
            <a:off x="6508507" y="1015091"/>
            <a:ext cx="297000" cy="297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9" name="Oval 18">
            <a:extLst>
              <a:ext uri="{FF2B5EF4-FFF2-40B4-BE49-F238E27FC236}">
                <a16:creationId xmlns:a16="http://schemas.microsoft.com/office/drawing/2014/main" id="{8E796F2E-B047-4BB4-BDB6-3F1C6BBC7D6C}"/>
              </a:ext>
            </a:extLst>
          </p:cNvPr>
          <p:cNvSpPr/>
          <p:nvPr/>
        </p:nvSpPr>
        <p:spPr>
          <a:xfrm>
            <a:off x="8749692" y="1144022"/>
            <a:ext cx="297000" cy="297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6" name="TextBox 15">
            <a:extLst>
              <a:ext uri="{FF2B5EF4-FFF2-40B4-BE49-F238E27FC236}">
                <a16:creationId xmlns:a16="http://schemas.microsoft.com/office/drawing/2014/main" id="{8C9F314B-5076-49D6-A234-36245C542BE1}"/>
              </a:ext>
            </a:extLst>
          </p:cNvPr>
          <p:cNvSpPr txBox="1"/>
          <p:nvPr/>
        </p:nvSpPr>
        <p:spPr>
          <a:xfrm>
            <a:off x="461866" y="1469996"/>
            <a:ext cx="5516417" cy="600164"/>
          </a:xfrm>
          <a:prstGeom prst="rect">
            <a:avLst/>
          </a:prstGeom>
          <a:noFill/>
        </p:spPr>
        <p:txBody>
          <a:bodyPr wrap="square" lIns="68580" tIns="34290" rIns="68580" bIns="34290" rtlCol="0" anchor="t">
            <a:spAutoFit/>
          </a:bodyPr>
          <a:lstStyle/>
          <a:p>
            <a:pPr defTabSz="685800"/>
            <a:r>
              <a:rPr lang="en-GB" sz="1050">
                <a:solidFill>
                  <a:srgbClr val="113037"/>
                </a:solidFill>
                <a:latin typeface="Calibri Light" panose="020F0302020204030204" pitchFamily="34" charset="0"/>
                <a:ea typeface="Roboto Light"/>
                <a:cs typeface="Calibri Light" panose="020F0302020204030204" pitchFamily="34" charset="0"/>
              </a:rPr>
              <a:t>Seeking to enhance the assurance process in MR v14.00.00. </a:t>
            </a: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a:p>
            <a:pPr defTabSz="685800">
              <a:defRPr/>
            </a:pP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a:p>
            <a:pPr defTabSz="685800">
              <a:defRPr/>
            </a:pP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p:txBody>
      </p:sp>
      <p:sp>
        <p:nvSpPr>
          <p:cNvPr id="18" name="Rectangle: Rounded Corners 2">
            <a:extLst>
              <a:ext uri="{FF2B5EF4-FFF2-40B4-BE49-F238E27FC236}">
                <a16:creationId xmlns:a16="http://schemas.microsoft.com/office/drawing/2014/main" id="{295136A0-8D9B-485E-9E65-CFE5CEB02CA0}"/>
              </a:ext>
            </a:extLst>
          </p:cNvPr>
          <p:cNvSpPr/>
          <p:nvPr/>
        </p:nvSpPr>
        <p:spPr>
          <a:xfrm>
            <a:off x="256578" y="1071943"/>
            <a:ext cx="4531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2" name="Rectangle 1">
            <a:extLst>
              <a:ext uri="{FF2B5EF4-FFF2-40B4-BE49-F238E27FC236}">
                <a16:creationId xmlns:a16="http://schemas.microsoft.com/office/drawing/2014/main" id="{4844E422-E10F-4A80-BF9C-4E20736092E6}"/>
              </a:ext>
            </a:extLst>
          </p:cNvPr>
          <p:cNvSpPr>
            <a:spLocks noChangeArrowheads="1"/>
          </p:cNvSpPr>
          <p:nvPr/>
        </p:nvSpPr>
        <p:spPr bwMode="auto">
          <a:xfrm>
            <a:off x="1" y="661043"/>
            <a:ext cx="8326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4F4F4F"/>
                </a:solidFill>
                <a:latin typeface="-apple-system"/>
              </a:rPr>
              <a:t>673 Engagements</a:t>
            </a:r>
            <a:endParaRPr lang="en-US" altLang="en-US" sz="600">
              <a:solidFill>
                <a:srgbClr val="4F4F4F"/>
              </a:solidFill>
            </a:endParaRPr>
          </a:p>
          <a:p>
            <a:pPr defTabSz="685800"/>
            <a:endParaRPr lang="en-US" altLang="en-US" sz="1350">
              <a:solidFill>
                <a:srgbClr val="4F4F4F"/>
              </a:solidFill>
            </a:endParaRPr>
          </a:p>
        </p:txBody>
      </p:sp>
      <p:sp>
        <p:nvSpPr>
          <p:cNvPr id="3" name="TextBox 2">
            <a:extLst>
              <a:ext uri="{FF2B5EF4-FFF2-40B4-BE49-F238E27FC236}">
                <a16:creationId xmlns:a16="http://schemas.microsoft.com/office/drawing/2014/main" id="{B9E4FC63-73EE-B233-C99C-C37768BF442C}"/>
              </a:ext>
            </a:extLst>
          </p:cNvPr>
          <p:cNvSpPr txBox="1"/>
          <p:nvPr/>
        </p:nvSpPr>
        <p:spPr>
          <a:xfrm>
            <a:off x="429178" y="1056354"/>
            <a:ext cx="5906729" cy="461665"/>
          </a:xfrm>
          <a:prstGeom prst="rect">
            <a:avLst/>
          </a:prstGeom>
          <a:noFill/>
        </p:spPr>
        <p:txBody>
          <a:bodyPr wrap="square" rtlCol="0">
            <a:spAutoFit/>
          </a:bodyPr>
          <a:lstStyle/>
          <a:p>
            <a:pPr defTabSz="685800"/>
            <a:r>
              <a:rPr lang="en-GB" sz="2400" b="1">
                <a:solidFill>
                  <a:srgbClr val="113037"/>
                </a:solidFill>
                <a:latin typeface="Roboto"/>
                <a:ea typeface="Verdana" panose="020B0604030504040204" pitchFamily="34" charset="0"/>
              </a:rPr>
              <a:t>Ver13.6 Observations</a:t>
            </a:r>
          </a:p>
        </p:txBody>
      </p:sp>
      <p:sp>
        <p:nvSpPr>
          <p:cNvPr id="4" name="TextBox 3">
            <a:extLst>
              <a:ext uri="{FF2B5EF4-FFF2-40B4-BE49-F238E27FC236}">
                <a16:creationId xmlns:a16="http://schemas.microsoft.com/office/drawing/2014/main" id="{B7587223-CF50-4593-A011-4FB56DE7AA13}"/>
              </a:ext>
            </a:extLst>
          </p:cNvPr>
          <p:cNvSpPr txBox="1"/>
          <p:nvPr/>
        </p:nvSpPr>
        <p:spPr>
          <a:xfrm>
            <a:off x="461866" y="2070160"/>
            <a:ext cx="3109403" cy="3000821"/>
          </a:xfrm>
          <a:prstGeom prst="rect">
            <a:avLst/>
          </a:prstGeom>
          <a:noFill/>
        </p:spPr>
        <p:txBody>
          <a:bodyPr wrap="square" rtlCol="0">
            <a:spAutoFit/>
          </a:bodyPr>
          <a:lstStyle/>
          <a:p>
            <a:pPr defTabSz="685800"/>
            <a:r>
              <a:rPr lang="en-GB" sz="1350">
                <a:solidFill>
                  <a:srgbClr val="4F4F4F"/>
                </a:solidFill>
                <a:latin typeface="Roboto"/>
              </a:rPr>
              <a:t>The Assurance Body identified numerous positives during the Assurance activities in this MMR.</a:t>
            </a:r>
          </a:p>
          <a:p>
            <a:pPr defTabSz="685800"/>
            <a:endParaRPr lang="en-GB" sz="1350">
              <a:solidFill>
                <a:srgbClr val="4F4F4F"/>
              </a:solidFill>
              <a:latin typeface="Roboto"/>
            </a:endParaRPr>
          </a:p>
          <a:p>
            <a:pPr defTabSz="685800"/>
            <a:r>
              <a:rPr lang="en-GB" sz="1350">
                <a:solidFill>
                  <a:srgbClr val="4F4F4F"/>
                </a:solidFill>
                <a:latin typeface="Roboto"/>
              </a:rPr>
              <a:t>Thank you for your interactions and support. </a:t>
            </a:r>
          </a:p>
          <a:p>
            <a:pPr defTabSz="685800"/>
            <a:endParaRPr lang="en-GB" sz="1350">
              <a:solidFill>
                <a:srgbClr val="4F4F4F"/>
              </a:solidFill>
              <a:latin typeface="Roboto"/>
            </a:endParaRPr>
          </a:p>
          <a:p>
            <a:pPr defTabSz="685800"/>
            <a:r>
              <a:rPr lang="en-GB" sz="1350">
                <a:solidFill>
                  <a:srgbClr val="4F4F4F"/>
                </a:solidFill>
                <a:latin typeface="Roboto"/>
              </a:rPr>
              <a:t>Looking forward to MR v14 we thought it would be useful to mention a few observations.</a:t>
            </a:r>
          </a:p>
          <a:p>
            <a:pPr defTabSz="685800"/>
            <a:endParaRPr lang="en-GB" sz="1350">
              <a:solidFill>
                <a:srgbClr val="4F4F4F"/>
              </a:solidFill>
              <a:latin typeface="Roboto"/>
            </a:endParaRPr>
          </a:p>
          <a:p>
            <a:pPr defTabSz="685800"/>
            <a:r>
              <a:rPr lang="en-GB" sz="1350">
                <a:solidFill>
                  <a:srgbClr val="4F4F4F"/>
                </a:solidFill>
                <a:latin typeface="Roboto"/>
              </a:rPr>
              <a:t>Finally, feedback of our performance is also important to us. Please do not hesitate to reach out to us. </a:t>
            </a:r>
          </a:p>
        </p:txBody>
      </p:sp>
      <p:graphicFrame>
        <p:nvGraphicFramePr>
          <p:cNvPr id="5" name="Diagram 4">
            <a:extLst>
              <a:ext uri="{FF2B5EF4-FFF2-40B4-BE49-F238E27FC236}">
                <a16:creationId xmlns:a16="http://schemas.microsoft.com/office/drawing/2014/main" id="{E63421F5-C576-7354-29FD-67064AAA100F}"/>
              </a:ext>
            </a:extLst>
          </p:cNvPr>
          <p:cNvGraphicFramePr/>
          <p:nvPr/>
        </p:nvGraphicFramePr>
        <p:xfrm>
          <a:off x="3826050" y="1854665"/>
          <a:ext cx="4923643" cy="342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08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E1C2FA-8EF7-4D95-8CD3-FB197DF62016}"/>
              </a:ext>
            </a:extLst>
          </p:cNvPr>
          <p:cNvSpPr/>
          <p:nvPr/>
        </p:nvSpPr>
        <p:spPr>
          <a:xfrm>
            <a:off x="139304" y="857251"/>
            <a:ext cx="825103" cy="504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7" name="Oval 16">
            <a:extLst>
              <a:ext uri="{FF2B5EF4-FFF2-40B4-BE49-F238E27FC236}">
                <a16:creationId xmlns:a16="http://schemas.microsoft.com/office/drawing/2014/main" id="{7AC54BB7-C97C-42F4-8B2F-1FC788D44B45}"/>
              </a:ext>
            </a:extLst>
          </p:cNvPr>
          <p:cNvSpPr/>
          <p:nvPr/>
        </p:nvSpPr>
        <p:spPr>
          <a:xfrm>
            <a:off x="6508507" y="1015091"/>
            <a:ext cx="297000" cy="297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9" name="Oval 18">
            <a:extLst>
              <a:ext uri="{FF2B5EF4-FFF2-40B4-BE49-F238E27FC236}">
                <a16:creationId xmlns:a16="http://schemas.microsoft.com/office/drawing/2014/main" id="{8E796F2E-B047-4BB4-BDB6-3F1C6BBC7D6C}"/>
              </a:ext>
            </a:extLst>
          </p:cNvPr>
          <p:cNvSpPr/>
          <p:nvPr/>
        </p:nvSpPr>
        <p:spPr>
          <a:xfrm>
            <a:off x="8749692" y="1144022"/>
            <a:ext cx="297000" cy="297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16" name="TextBox 15">
            <a:extLst>
              <a:ext uri="{FF2B5EF4-FFF2-40B4-BE49-F238E27FC236}">
                <a16:creationId xmlns:a16="http://schemas.microsoft.com/office/drawing/2014/main" id="{8C9F314B-5076-49D6-A234-36245C542BE1}"/>
              </a:ext>
            </a:extLst>
          </p:cNvPr>
          <p:cNvSpPr txBox="1"/>
          <p:nvPr/>
        </p:nvSpPr>
        <p:spPr>
          <a:xfrm>
            <a:off x="461866" y="1469996"/>
            <a:ext cx="5516417" cy="600164"/>
          </a:xfrm>
          <a:prstGeom prst="rect">
            <a:avLst/>
          </a:prstGeom>
          <a:noFill/>
        </p:spPr>
        <p:txBody>
          <a:bodyPr wrap="square" lIns="68580" tIns="34290" rIns="68580" bIns="34290" rtlCol="0" anchor="t">
            <a:spAutoFit/>
          </a:bodyPr>
          <a:lstStyle/>
          <a:p>
            <a:pPr defTabSz="685800"/>
            <a:r>
              <a:rPr lang="en-GB" sz="1050">
                <a:solidFill>
                  <a:srgbClr val="113037"/>
                </a:solidFill>
                <a:latin typeface="Calibri Light" panose="020F0302020204030204" pitchFamily="34" charset="0"/>
                <a:ea typeface="Roboto Light"/>
                <a:cs typeface="Calibri Light" panose="020F0302020204030204" pitchFamily="34" charset="0"/>
              </a:rPr>
              <a:t>Seeking approval of the updated Market Change Assurance Strategy. </a:t>
            </a: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a:p>
            <a:pPr defTabSz="685800">
              <a:defRPr/>
            </a:pP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a:p>
            <a:pPr defTabSz="685800">
              <a:defRPr/>
            </a:pPr>
            <a:endParaRPr lang="en-GB" sz="1200">
              <a:solidFill>
                <a:srgbClr val="113037"/>
              </a:solidFill>
              <a:latin typeface="Calibri Light" panose="020F0302020204030204" pitchFamily="34" charset="0"/>
              <a:ea typeface="Roboto Light" panose="02000000000000000000" pitchFamily="2" charset="0"/>
              <a:cs typeface="Calibri Light" panose="020F0302020204030204" pitchFamily="34" charset="0"/>
            </a:endParaRPr>
          </a:p>
        </p:txBody>
      </p:sp>
      <p:sp>
        <p:nvSpPr>
          <p:cNvPr id="18" name="Rectangle: Rounded Corners 2">
            <a:extLst>
              <a:ext uri="{FF2B5EF4-FFF2-40B4-BE49-F238E27FC236}">
                <a16:creationId xmlns:a16="http://schemas.microsoft.com/office/drawing/2014/main" id="{295136A0-8D9B-485E-9E65-CFE5CEB02CA0}"/>
              </a:ext>
            </a:extLst>
          </p:cNvPr>
          <p:cNvSpPr/>
          <p:nvPr/>
        </p:nvSpPr>
        <p:spPr>
          <a:xfrm>
            <a:off x="256578" y="1044058"/>
            <a:ext cx="453152" cy="457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Roboto"/>
            </a:endParaRPr>
          </a:p>
        </p:txBody>
      </p:sp>
      <p:sp>
        <p:nvSpPr>
          <p:cNvPr id="2" name="Rectangle 1">
            <a:extLst>
              <a:ext uri="{FF2B5EF4-FFF2-40B4-BE49-F238E27FC236}">
                <a16:creationId xmlns:a16="http://schemas.microsoft.com/office/drawing/2014/main" id="{4844E422-E10F-4A80-BF9C-4E20736092E6}"/>
              </a:ext>
            </a:extLst>
          </p:cNvPr>
          <p:cNvSpPr>
            <a:spLocks noChangeArrowheads="1"/>
          </p:cNvSpPr>
          <p:nvPr/>
        </p:nvSpPr>
        <p:spPr bwMode="auto">
          <a:xfrm>
            <a:off x="1" y="661043"/>
            <a:ext cx="8326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4F4F4F"/>
                </a:solidFill>
                <a:latin typeface="-apple-system"/>
              </a:rPr>
              <a:t>673 Engagements</a:t>
            </a:r>
            <a:endParaRPr lang="en-US" altLang="en-US" sz="600">
              <a:solidFill>
                <a:srgbClr val="4F4F4F"/>
              </a:solidFill>
            </a:endParaRPr>
          </a:p>
          <a:p>
            <a:pPr defTabSz="685800"/>
            <a:endParaRPr lang="en-US" altLang="en-US" sz="1350">
              <a:solidFill>
                <a:srgbClr val="4F4F4F"/>
              </a:solidFill>
            </a:endParaRPr>
          </a:p>
        </p:txBody>
      </p:sp>
      <p:sp>
        <p:nvSpPr>
          <p:cNvPr id="3" name="TextBox 2">
            <a:extLst>
              <a:ext uri="{FF2B5EF4-FFF2-40B4-BE49-F238E27FC236}">
                <a16:creationId xmlns:a16="http://schemas.microsoft.com/office/drawing/2014/main" id="{B9E4FC63-73EE-B233-C99C-C37768BF442C}"/>
              </a:ext>
            </a:extLst>
          </p:cNvPr>
          <p:cNvSpPr txBox="1"/>
          <p:nvPr/>
        </p:nvSpPr>
        <p:spPr>
          <a:xfrm>
            <a:off x="429178" y="1056354"/>
            <a:ext cx="5906729" cy="461665"/>
          </a:xfrm>
          <a:prstGeom prst="rect">
            <a:avLst/>
          </a:prstGeom>
          <a:noFill/>
        </p:spPr>
        <p:txBody>
          <a:bodyPr wrap="square" rtlCol="0">
            <a:spAutoFit/>
          </a:bodyPr>
          <a:lstStyle/>
          <a:p>
            <a:pPr defTabSz="685800"/>
            <a:r>
              <a:rPr lang="en-GB" sz="2400" b="1">
                <a:solidFill>
                  <a:srgbClr val="113037"/>
                </a:solidFill>
                <a:latin typeface="Roboto"/>
                <a:ea typeface="Verdana" panose="020B0604030504040204" pitchFamily="34" charset="0"/>
              </a:rPr>
              <a:t>Market Change Assurance Strategy </a:t>
            </a:r>
          </a:p>
        </p:txBody>
      </p:sp>
      <p:graphicFrame>
        <p:nvGraphicFramePr>
          <p:cNvPr id="8" name="Diagram 7">
            <a:extLst>
              <a:ext uri="{FF2B5EF4-FFF2-40B4-BE49-F238E27FC236}">
                <a16:creationId xmlns:a16="http://schemas.microsoft.com/office/drawing/2014/main" id="{537C70A8-A472-490D-6053-98455F4E18A6}"/>
              </a:ext>
            </a:extLst>
          </p:cNvPr>
          <p:cNvGraphicFramePr/>
          <p:nvPr/>
        </p:nvGraphicFramePr>
        <p:xfrm>
          <a:off x="483154" y="2053405"/>
          <a:ext cx="8198981" cy="3409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23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A2DA25-B955-4C87-8FC2-A0575BE25582}"/>
              </a:ext>
            </a:extLst>
          </p:cNvPr>
          <p:cNvSpPr>
            <a:spLocks noGrp="1"/>
          </p:cNvSpPr>
          <p:nvPr>
            <p:ph type="title"/>
          </p:nvPr>
        </p:nvSpPr>
        <p:spPr>
          <a:xfrm>
            <a:off x="589794" y="1191259"/>
            <a:ext cx="7671515" cy="500879"/>
          </a:xfrm>
        </p:spPr>
        <p:txBody>
          <a:bodyPr/>
          <a:lstStyle/>
          <a:p>
            <a:r>
              <a:rPr lang="en-GB"/>
              <a:t>Supplier Assurance Activity</a:t>
            </a:r>
          </a:p>
        </p:txBody>
      </p:sp>
      <p:sp>
        <p:nvSpPr>
          <p:cNvPr id="11" name="Text Placeholder 10">
            <a:extLst>
              <a:ext uri="{FF2B5EF4-FFF2-40B4-BE49-F238E27FC236}">
                <a16:creationId xmlns:a16="http://schemas.microsoft.com/office/drawing/2014/main" id="{0F867BB2-AAE3-41FA-A5B9-B1672D5395E3}"/>
              </a:ext>
            </a:extLst>
          </p:cNvPr>
          <p:cNvSpPr>
            <a:spLocks noGrp="1"/>
          </p:cNvSpPr>
          <p:nvPr>
            <p:ph type="body" sz="quarter" idx="10"/>
          </p:nvPr>
        </p:nvSpPr>
        <p:spPr>
          <a:xfrm>
            <a:off x="589794" y="1833486"/>
            <a:ext cx="7964412" cy="3070622"/>
          </a:xfrm>
        </p:spPr>
        <p:txBody>
          <a:bodyPr vert="horz" lIns="68580" tIns="34290" rIns="68580" bIns="34290" rtlCol="0" anchor="t">
            <a:noAutofit/>
          </a:bodyPr>
          <a:lstStyle/>
          <a:p>
            <a:pPr marL="0" indent="0">
              <a:spcBef>
                <a:spcPts val="0"/>
              </a:spcBef>
              <a:buNone/>
            </a:pPr>
            <a:endParaRPr lang="en-GB" sz="1350" b="1" u="sng">
              <a:latin typeface="Calibri" panose="020F0502020204030204" pitchFamily="34" charset="0"/>
              <a:ea typeface="Calibri Light"/>
              <a:cs typeface="Calibri" panose="020F0502020204030204" pitchFamily="34" charset="0"/>
            </a:endParaRPr>
          </a:p>
          <a:p>
            <a:pPr fontAlgn="base"/>
            <a:r>
              <a:rPr lang="en-US" sz="1350" b="1" dirty="0">
                <a:solidFill>
                  <a:schemeClr val="accent1"/>
                </a:solidFill>
                <a:latin typeface="+mj-lt"/>
                <a:ea typeface="Roboto"/>
                <a:cs typeface="Roboto"/>
              </a:rPr>
              <a:t>Supplier Strategy and process being updated</a:t>
            </a:r>
          </a:p>
          <a:p>
            <a:pPr lvl="1" fontAlgn="base">
              <a:buFont typeface="Courier New" panose="02070309020205020404" pitchFamily="49" charset="0"/>
              <a:buChar char="o"/>
            </a:pPr>
            <a:r>
              <a:rPr lang="en-US" sz="1350" dirty="0">
                <a:solidFill>
                  <a:srgbClr val="113037"/>
                </a:solidFill>
                <a:latin typeface="Calibri"/>
                <a:cs typeface="Calibri Light"/>
              </a:rPr>
              <a:t>In line with the Market Assurance strategy and process an updated Supplier Assurance strategy is being developed.</a:t>
            </a:r>
          </a:p>
          <a:p>
            <a:pPr marL="0" indent="0" fontAlgn="base">
              <a:spcBef>
                <a:spcPts val="0"/>
              </a:spcBef>
              <a:buNone/>
            </a:pPr>
            <a:endParaRPr lang="en-US" sz="1350">
              <a:solidFill>
                <a:srgbClr val="113037"/>
              </a:solidFill>
              <a:latin typeface="Calibri" panose="020F0502020204030204" pitchFamily="34" charset="0"/>
            </a:endParaRPr>
          </a:p>
          <a:p>
            <a:pPr fontAlgn="base"/>
            <a:r>
              <a:rPr lang="en-US" sz="1350" b="1" dirty="0">
                <a:solidFill>
                  <a:schemeClr val="accent1"/>
                </a:solidFill>
                <a:latin typeface="+mj-lt"/>
                <a:ea typeface="Roboto"/>
                <a:cs typeface="Roboto"/>
              </a:rPr>
              <a:t>Supplier Entry Assurance</a:t>
            </a:r>
          </a:p>
          <a:p>
            <a:pPr lvl="1" fontAlgn="base">
              <a:buFont typeface="Courier New" panose="02070309020205020404" pitchFamily="49" charset="0"/>
              <a:buChar char="o"/>
            </a:pPr>
            <a:r>
              <a:rPr lang="en-US" sz="1350" dirty="0">
                <a:solidFill>
                  <a:srgbClr val="113037"/>
                </a:solidFill>
                <a:latin typeface="Calibri"/>
                <a:cs typeface="Calibri Light"/>
              </a:rPr>
              <a:t>One supplier light application is being </a:t>
            </a:r>
            <a:r>
              <a:rPr lang="en-US" sz="1350" dirty="0" err="1">
                <a:solidFill>
                  <a:srgbClr val="113037"/>
                </a:solidFill>
                <a:latin typeface="Calibri"/>
                <a:cs typeface="Calibri Light"/>
              </a:rPr>
              <a:t>finalised</a:t>
            </a:r>
            <a:r>
              <a:rPr lang="en-US" sz="1350" dirty="0">
                <a:solidFill>
                  <a:srgbClr val="113037"/>
                </a:solidFill>
                <a:latin typeface="Calibri"/>
                <a:cs typeface="Calibri Light"/>
              </a:rPr>
              <a:t>.</a:t>
            </a:r>
          </a:p>
          <a:p>
            <a:pPr marL="342900" lvl="1" indent="0" fontAlgn="base">
              <a:buNone/>
            </a:pPr>
            <a:endParaRPr lang="en-US" sz="1350">
              <a:solidFill>
                <a:srgbClr val="113037"/>
              </a:solidFill>
              <a:latin typeface="Calibri" panose="020F0502020204030204" pitchFamily="34" charset="0"/>
            </a:endParaRPr>
          </a:p>
          <a:p>
            <a:pPr fontAlgn="base"/>
            <a:r>
              <a:rPr lang="en-US" sz="1350" b="1" dirty="0">
                <a:solidFill>
                  <a:schemeClr val="accent1"/>
                </a:solidFill>
                <a:latin typeface="+mj-lt"/>
                <a:ea typeface="Roboto"/>
                <a:cs typeface="Roboto"/>
              </a:rPr>
              <a:t>Supplier Requalification and Material Change Assurance</a:t>
            </a:r>
          </a:p>
          <a:p>
            <a:pPr lvl="1" fontAlgn="base">
              <a:buFont typeface="Courier New" panose="02070309020205020404" pitchFamily="49" charset="0"/>
              <a:buChar char="o"/>
            </a:pPr>
            <a:r>
              <a:rPr lang="en-US" sz="1350" dirty="0">
                <a:solidFill>
                  <a:srgbClr val="113037"/>
                </a:solidFill>
                <a:latin typeface="Calibri"/>
                <a:cs typeface="Calibri Light"/>
              </a:rPr>
              <a:t>One material change application is currently being processed.</a:t>
            </a:r>
          </a:p>
          <a:p>
            <a:pPr lvl="1" fontAlgn="base">
              <a:buFont typeface="Courier New" panose="02070309020205020404" pitchFamily="49" charset="0"/>
              <a:buChar char="o"/>
            </a:pPr>
            <a:r>
              <a:rPr lang="en-US" sz="1350" dirty="0">
                <a:solidFill>
                  <a:srgbClr val="113037"/>
                </a:solidFill>
                <a:latin typeface="Calibri"/>
                <a:cs typeface="Calibri Light"/>
              </a:rPr>
              <a:t>A number of material </a:t>
            </a:r>
            <a:r>
              <a:rPr lang="en-US" sz="1350">
                <a:solidFill>
                  <a:srgbClr val="113037"/>
                </a:solidFill>
                <a:latin typeface="Calibri"/>
                <a:cs typeface="Calibri Light"/>
              </a:rPr>
              <a:t>change,</a:t>
            </a:r>
            <a:r>
              <a:rPr lang="en-US" sz="1350" dirty="0">
                <a:solidFill>
                  <a:srgbClr val="113037"/>
                </a:solidFill>
                <a:latin typeface="Calibri"/>
                <a:cs typeface="Calibri Light"/>
              </a:rPr>
              <a:t> and requalification applications are in the planning phases.</a:t>
            </a:r>
          </a:p>
          <a:p>
            <a:pPr marL="0" indent="0" fontAlgn="base">
              <a:buNone/>
            </a:pPr>
            <a:endParaRPr lang="en-GB" sz="1350">
              <a:solidFill>
                <a:srgbClr val="113037"/>
              </a:solidFill>
              <a:latin typeface="Calibri" panose="020F0502020204030204" pitchFamily="34" charset="0"/>
            </a:endParaRPr>
          </a:p>
          <a:p>
            <a:pPr marL="0" indent="0" fontAlgn="base">
              <a:buNone/>
            </a:pPr>
            <a:endParaRPr lang="en-US" sz="2100">
              <a:solidFill>
                <a:srgbClr val="4F4F4F"/>
              </a:solidFill>
              <a:latin typeface="Arial" panose="020B0604020202020204" pitchFamily="34" charset="0"/>
            </a:endParaRPr>
          </a:p>
          <a:p>
            <a:pPr>
              <a:spcBef>
                <a:spcPts val="0"/>
              </a:spcBef>
              <a:buFont typeface="Courier New" panose="02070309020205020404" pitchFamily="49" charset="0"/>
              <a:buChar char="o"/>
            </a:pPr>
            <a:endParaRPr lang="en-GB" sz="1350">
              <a:latin typeface="Calibri" panose="020F0502020204030204" pitchFamily="34" charset="0"/>
              <a:ea typeface="Calibri Light"/>
              <a:cs typeface="Calibri" panose="020F0502020204030204" pitchFamily="34" charset="0"/>
            </a:endParaRPr>
          </a:p>
          <a:p>
            <a:pPr>
              <a:spcBef>
                <a:spcPts val="0"/>
              </a:spcBef>
            </a:pPr>
            <a:endParaRPr lang="en-GB" sz="1350">
              <a:latin typeface="Calibri" panose="020F0502020204030204" pitchFamily="34" charset="0"/>
              <a:ea typeface="Calibri Light"/>
              <a:cs typeface="Calibri" panose="020F0502020204030204" pitchFamily="34" charset="0"/>
            </a:endParaRPr>
          </a:p>
          <a:p>
            <a:pPr marL="0" indent="0">
              <a:spcBef>
                <a:spcPts val="0"/>
              </a:spcBef>
              <a:buNone/>
            </a:pPr>
            <a:endParaRPr lang="en-GB" sz="1350" b="1">
              <a:latin typeface="Calibri" panose="020F0502020204030204" pitchFamily="34" charset="0"/>
              <a:ea typeface="Calibri Light"/>
              <a:cs typeface="Calibri" panose="020F0502020204030204" pitchFamily="34" charset="0"/>
            </a:endParaRPr>
          </a:p>
        </p:txBody>
      </p:sp>
    </p:spTree>
    <p:extLst>
      <p:ext uri="{BB962C8B-B14F-4D97-AF65-F5344CB8AC3E}">
        <p14:creationId xmlns:p14="http://schemas.microsoft.com/office/powerpoint/2010/main" val="72752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Retail Market Design Update</a:t>
            </a:r>
            <a:endParaRPr lang="en-IE" dirty="0"/>
          </a:p>
        </p:txBody>
      </p:sp>
      <p:sp>
        <p:nvSpPr>
          <p:cNvPr id="3" name="Subtitle 2"/>
          <p:cNvSpPr>
            <a:spLocks noGrp="1"/>
          </p:cNvSpPr>
          <p:nvPr>
            <p:ph type="subTitle" idx="1"/>
          </p:nvPr>
        </p:nvSpPr>
        <p:spPr/>
        <p:txBody>
          <a:bodyPr/>
          <a:lstStyle/>
          <a:p>
            <a:r>
              <a:rPr lang="en-GB" dirty="0"/>
              <a:t>Suzanne Hudson, RMDS</a:t>
            </a:r>
            <a:endParaRPr lang="en-IE" dirty="0"/>
          </a:p>
        </p:txBody>
      </p:sp>
      <p:sp>
        <p:nvSpPr>
          <p:cNvPr id="4" name="Rectangle 3">
            <a:extLst>
              <a:ext uri="{FF2B5EF4-FFF2-40B4-BE49-F238E27FC236}">
                <a16:creationId xmlns:a16="http://schemas.microsoft.com/office/drawing/2014/main" id="{7C160497-7014-7C37-22F4-87448921629A}"/>
              </a:ext>
            </a:extLst>
          </p:cNvPr>
          <p:cNvSpPr/>
          <p:nvPr/>
        </p:nvSpPr>
        <p:spPr>
          <a:xfrm>
            <a:off x="251520" y="620688"/>
            <a:ext cx="1800200" cy="936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9B37A8E5-D502-08F0-771D-F417E9A4A9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40" y="631540"/>
            <a:ext cx="1390650" cy="457200"/>
          </a:xfrm>
          <a:prstGeom prst="rect">
            <a:avLst/>
          </a:prstGeom>
          <a:noFill/>
          <a:ln>
            <a:noFill/>
          </a:ln>
        </p:spPr>
      </p:pic>
    </p:spTree>
    <p:extLst>
      <p:ext uri="{BB962C8B-B14F-4D97-AF65-F5344CB8AC3E}">
        <p14:creationId xmlns:p14="http://schemas.microsoft.com/office/powerpoint/2010/main" val="75814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938" y="398463"/>
            <a:ext cx="7096413" cy="536575"/>
          </a:xfrm>
        </p:spPr>
        <p:txBody>
          <a:bodyPr/>
          <a:lstStyle/>
          <a:p>
            <a:r>
              <a:rPr lang="en-GB" sz="1800" dirty="0">
                <a:solidFill>
                  <a:srgbClr val="333399"/>
                </a:solidFill>
              </a:rPr>
              <a:t>Re-Versioned MCR1185 – </a:t>
            </a:r>
            <a:r>
              <a:rPr lang="en-IE" sz="1800" b="1" dirty="0">
                <a:solidFill>
                  <a:srgbClr val="333399"/>
                </a:solidFill>
                <a:effectLst/>
                <a:latin typeface="Arial" panose="020B0604020202020204" pitchFamily="34" charset="0"/>
                <a:ea typeface="Times New Roman" panose="02020603050405020304" pitchFamily="18" charset="0"/>
              </a:rPr>
              <a:t>Small Supplier </a:t>
            </a:r>
            <a:r>
              <a:rPr lang="en-IE" sz="1800" b="1" dirty="0" err="1">
                <a:solidFill>
                  <a:srgbClr val="333399"/>
                </a:solidFill>
                <a:effectLst/>
                <a:latin typeface="Arial" panose="020B0604020202020204" pitchFamily="34" charset="0"/>
                <a:ea typeface="Times New Roman" panose="02020603050405020304" pitchFamily="18" charset="0"/>
              </a:rPr>
              <a:t>Categorisation</a:t>
            </a:r>
            <a:r>
              <a:rPr lang="en-IE" sz="1800" b="1" dirty="0" err="1">
                <a:solidFill>
                  <a:srgbClr val="FFFFFF"/>
                </a:solidFill>
                <a:effectLst/>
                <a:latin typeface="Arial" panose="020B0604020202020204" pitchFamily="34" charset="0"/>
                <a:ea typeface="Times New Roman" panose="02020603050405020304" pitchFamily="18" charset="0"/>
              </a:rPr>
              <a:t>Supplier</a:t>
            </a:r>
            <a:r>
              <a:rPr lang="en-IE" sz="1800" b="1" dirty="0">
                <a:solidFill>
                  <a:srgbClr val="FFFFFF"/>
                </a:solidFill>
                <a:effectLst/>
                <a:latin typeface="Arial" panose="020B0604020202020204" pitchFamily="34" charset="0"/>
                <a:ea typeface="Times New Roman" panose="02020603050405020304" pitchFamily="18" charset="0"/>
              </a:rPr>
              <a:t> Categorisation</a:t>
            </a:r>
            <a:endParaRPr lang="en-IE" sz="1800"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graphicFrame>
        <p:nvGraphicFramePr>
          <p:cNvPr id="4" name="Table 3">
            <a:extLst>
              <a:ext uri="{FF2B5EF4-FFF2-40B4-BE49-F238E27FC236}">
                <a16:creationId xmlns:a16="http://schemas.microsoft.com/office/drawing/2014/main" id="{68147C01-55F4-3FAE-F309-05F76C99AD90}"/>
              </a:ext>
            </a:extLst>
          </p:cNvPr>
          <p:cNvGraphicFramePr>
            <a:graphicFrameLocks noGrp="1"/>
          </p:cNvGraphicFramePr>
          <p:nvPr/>
        </p:nvGraphicFramePr>
        <p:xfrm>
          <a:off x="496888" y="1111250"/>
          <a:ext cx="8065605" cy="5162948"/>
        </p:xfrm>
        <a:graphic>
          <a:graphicData uri="http://schemas.openxmlformats.org/drawingml/2006/table">
            <a:tbl>
              <a:tblPr firstRow="1" bandRow="1">
                <a:tableStyleId>{21E4AEA4-8DFA-4A89-87EB-49C32662AFE0}</a:tableStyleId>
              </a:tblPr>
              <a:tblGrid>
                <a:gridCol w="1914872">
                  <a:extLst>
                    <a:ext uri="{9D8B030D-6E8A-4147-A177-3AD203B41FA5}">
                      <a16:colId xmlns:a16="http://schemas.microsoft.com/office/drawing/2014/main" val="158139432"/>
                    </a:ext>
                  </a:extLst>
                </a:gridCol>
                <a:gridCol w="2141949">
                  <a:extLst>
                    <a:ext uri="{9D8B030D-6E8A-4147-A177-3AD203B41FA5}">
                      <a16:colId xmlns:a16="http://schemas.microsoft.com/office/drawing/2014/main" val="1433165362"/>
                    </a:ext>
                  </a:extLst>
                </a:gridCol>
                <a:gridCol w="2083809">
                  <a:extLst>
                    <a:ext uri="{9D8B030D-6E8A-4147-A177-3AD203B41FA5}">
                      <a16:colId xmlns:a16="http://schemas.microsoft.com/office/drawing/2014/main" val="1369927524"/>
                    </a:ext>
                  </a:extLst>
                </a:gridCol>
                <a:gridCol w="1924975">
                  <a:extLst>
                    <a:ext uri="{9D8B030D-6E8A-4147-A177-3AD203B41FA5}">
                      <a16:colId xmlns:a16="http://schemas.microsoft.com/office/drawing/2014/main" val="3792162887"/>
                    </a:ext>
                  </a:extLst>
                </a:gridCol>
              </a:tblGrid>
              <a:tr h="245066">
                <a:tc>
                  <a:txBody>
                    <a:bodyPr/>
                    <a:lstStyle/>
                    <a:p>
                      <a:pPr algn="ctr"/>
                      <a:r>
                        <a:rPr lang="en-GB" dirty="0">
                          <a:solidFill>
                            <a:schemeClr val="tx1">
                              <a:lumMod val="50000"/>
                            </a:schemeClr>
                          </a:solidFill>
                        </a:rPr>
                        <a:t>MCR1185</a:t>
                      </a:r>
                      <a:endParaRPr lang="en-IE" dirty="0">
                        <a:solidFill>
                          <a:schemeClr val="tx1">
                            <a:lumMod val="50000"/>
                          </a:schemeClr>
                        </a:solidFill>
                      </a:endParaRPr>
                    </a:p>
                  </a:txBody>
                  <a:tcPr/>
                </a:tc>
                <a:tc gridSpan="2">
                  <a:txBody>
                    <a:bodyPr/>
                    <a:lstStyle/>
                    <a:p>
                      <a:pPr algn="ctr"/>
                      <a:r>
                        <a:rPr lang="en-GB" dirty="0">
                          <a:solidFill>
                            <a:schemeClr val="tx1">
                              <a:lumMod val="50000"/>
                            </a:schemeClr>
                          </a:solidFill>
                        </a:rPr>
                        <a:t>Details</a:t>
                      </a:r>
                      <a:endParaRPr lang="en-IE" dirty="0">
                        <a:solidFill>
                          <a:schemeClr val="tx1">
                            <a:lumMod val="50000"/>
                          </a:schemeClr>
                        </a:solidFill>
                      </a:endParaRPr>
                    </a:p>
                  </a:txBody>
                  <a:tcPr/>
                </a:tc>
                <a:tc hMerge="1">
                  <a:txBody>
                    <a:bodyPr/>
                    <a:lstStyle/>
                    <a:p>
                      <a:endParaRPr lang="en-IE"/>
                    </a:p>
                  </a:txBody>
                  <a:tcPr/>
                </a:tc>
                <a:tc>
                  <a:txBody>
                    <a:bodyPr/>
                    <a:lstStyle/>
                    <a:p>
                      <a:endParaRPr lang="en-IE"/>
                    </a:p>
                  </a:txBody>
                  <a:tcPr/>
                </a:tc>
                <a:extLst>
                  <a:ext uri="{0D108BD9-81ED-4DB2-BD59-A6C34878D82A}">
                    <a16:rowId xmlns:a16="http://schemas.microsoft.com/office/drawing/2014/main" val="2602352532"/>
                  </a:ext>
                </a:extLst>
              </a:tr>
              <a:tr h="303253">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tx1"/>
                          </a:solidFill>
                        </a:rPr>
                        <a:t>Date Raised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dirty="0">
                          <a:solidFill>
                            <a:schemeClr val="accent1"/>
                          </a:solidFill>
                          <a:effectLst/>
                          <a:latin typeface="+mn-lt"/>
                          <a:ea typeface="+mn-ea"/>
                          <a:cs typeface="+mn-cs"/>
                        </a:rPr>
                        <a:t>06/10/2016</a:t>
                      </a:r>
                    </a:p>
                    <a:p>
                      <a:endParaRPr lang="en-IE" sz="1200" b="1" dirty="0">
                        <a:solidFill>
                          <a:schemeClr val="accent1"/>
                        </a:solidFill>
                      </a:endParaRPr>
                    </a:p>
                  </a:txBody>
                  <a:tcPr/>
                </a:tc>
                <a:tc>
                  <a:txBody>
                    <a:bodyPr/>
                    <a:lstStyle/>
                    <a:p>
                      <a:r>
                        <a:rPr lang="en-IE" sz="1200" b="1" dirty="0">
                          <a:solidFill>
                            <a:schemeClr val="accent1"/>
                          </a:solidFill>
                        </a:rPr>
                        <a:t>Date last Approved</a:t>
                      </a:r>
                    </a:p>
                  </a:txBody>
                  <a:tcPr/>
                </a:tc>
                <a:tc>
                  <a:txBody>
                    <a:bodyPr/>
                    <a:lstStyle/>
                    <a:p>
                      <a:r>
                        <a:rPr lang="en-GB" sz="1200" b="1" dirty="0">
                          <a:solidFill>
                            <a:schemeClr val="accent1"/>
                          </a:solidFill>
                        </a:rPr>
                        <a:t>31/05/2017</a:t>
                      </a:r>
                      <a:endParaRPr lang="en-IE" sz="1200" b="1" dirty="0">
                        <a:solidFill>
                          <a:schemeClr val="accent1"/>
                        </a:solidFill>
                      </a:endParaRPr>
                    </a:p>
                  </a:txBody>
                  <a:tcPr/>
                </a:tc>
                <a:extLst>
                  <a:ext uri="{0D108BD9-81ED-4DB2-BD59-A6C34878D82A}">
                    <a16:rowId xmlns:a16="http://schemas.microsoft.com/office/drawing/2014/main" val="1766384368"/>
                  </a:ext>
                </a:extLst>
              </a:tr>
              <a:tr h="4672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Requesting Organisation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accent1"/>
                          </a:solidFill>
                        </a:rPr>
                        <a:t>RMDS</a:t>
                      </a:r>
                      <a:endParaRPr lang="en-IE" sz="1200" b="1" dirty="0">
                        <a:solidFill>
                          <a:schemeClr val="accent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200" b="1" dirty="0">
                          <a:solidFill>
                            <a:schemeClr val="accent1"/>
                          </a:solidFill>
                        </a:rPr>
                        <a:t>Jurisdictional</a:t>
                      </a:r>
                      <a:r>
                        <a:rPr lang="en-IE" sz="1200" b="1" baseline="0" dirty="0">
                          <a:solidFill>
                            <a:schemeClr val="accent1"/>
                          </a:solidFill>
                        </a:rPr>
                        <a:t> Implementation</a:t>
                      </a:r>
                      <a:endParaRPr lang="en-IE" sz="1200" b="1" dirty="0">
                        <a:solidFill>
                          <a:schemeClr val="accent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E" sz="1100" b="1" dirty="0">
                          <a:solidFill>
                            <a:schemeClr val="accent1"/>
                          </a:solidFill>
                        </a:rPr>
                        <a:t>ROI</a:t>
                      </a:r>
                    </a:p>
                  </a:txBody>
                  <a:tcPr/>
                </a:tc>
                <a:extLst>
                  <a:ext uri="{0D108BD9-81ED-4DB2-BD59-A6C34878D82A}">
                    <a16:rowId xmlns:a16="http://schemas.microsoft.com/office/drawing/2014/main" val="2196592384"/>
                  </a:ext>
                </a:extLst>
              </a:tr>
              <a:tr h="6708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Schema</a:t>
                      </a:r>
                      <a:r>
                        <a:rPr lang="en-GB" sz="1200" b="1" baseline="0" dirty="0">
                          <a:solidFill>
                            <a:schemeClr val="tx1"/>
                          </a:solidFill>
                        </a:rPr>
                        <a:t> Impacting</a:t>
                      </a:r>
                      <a:endParaRPr lang="en-GB" sz="1200" b="1" dirty="0">
                        <a:solidFill>
                          <a:schemeClr val="tx1"/>
                        </a:solidFill>
                      </a:endParaRPr>
                    </a:p>
                  </a:txBody>
                  <a:tcPr/>
                </a:tc>
                <a:tc>
                  <a:txBody>
                    <a:bodyPr/>
                    <a:lstStyle/>
                    <a:p>
                      <a:r>
                        <a:rPr lang="en-GB" sz="1200" b="1" baseline="0" dirty="0">
                          <a:solidFill>
                            <a:schemeClr val="accent1"/>
                          </a:solidFill>
                        </a:rPr>
                        <a:t>N</a:t>
                      </a:r>
                    </a:p>
                  </a:txBody>
                  <a:tcPr/>
                </a:tc>
                <a:tc>
                  <a:txBody>
                    <a:bodyPr/>
                    <a:lstStyle/>
                    <a:p>
                      <a:r>
                        <a:rPr lang="en-IE" sz="1200" b="1" kern="1200" baseline="0" dirty="0">
                          <a:solidFill>
                            <a:schemeClr val="accent1"/>
                          </a:solidFill>
                          <a:latin typeface="+mn-lt"/>
                          <a:ea typeface="+mn-ea"/>
                          <a:cs typeface="+mn-cs"/>
                        </a:rPr>
                        <a:t>Jurisdictional Applicability</a:t>
                      </a:r>
                      <a:endParaRPr lang="en-IE" sz="1200" b="1" dirty="0">
                        <a:solidFill>
                          <a:schemeClr val="accent1"/>
                        </a:solidFill>
                      </a:endParaRPr>
                    </a:p>
                  </a:txBody>
                  <a:tcPr/>
                </a:tc>
                <a:tc>
                  <a:txBody>
                    <a:bodyPr/>
                    <a:lstStyle/>
                    <a:p>
                      <a:r>
                        <a:rPr lang="en-IE" sz="1100" b="1" kern="1200" dirty="0">
                          <a:solidFill>
                            <a:schemeClr val="accent1"/>
                          </a:solidFill>
                          <a:latin typeface="+mn-lt"/>
                          <a:ea typeface="+mn-ea"/>
                          <a:cs typeface="+mn-cs"/>
                        </a:rPr>
                        <a:t>ROI</a:t>
                      </a:r>
                    </a:p>
                  </a:txBody>
                  <a:tcPr/>
                </a:tc>
                <a:extLst>
                  <a:ext uri="{0D108BD9-81ED-4DB2-BD59-A6C34878D82A}">
                    <a16:rowId xmlns:a16="http://schemas.microsoft.com/office/drawing/2014/main" val="550718843"/>
                  </a:ext>
                </a:extLst>
              </a:tr>
              <a:tr h="3391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Latest Version</a:t>
                      </a:r>
                    </a:p>
                  </a:txBody>
                  <a:tcPr/>
                </a:tc>
                <a:tc gridSpan="2">
                  <a:txBody>
                    <a:bodyPr/>
                    <a:lstStyle/>
                    <a:p>
                      <a:r>
                        <a:rPr lang="en-GB" sz="1200" b="1" baseline="0" dirty="0">
                          <a:solidFill>
                            <a:schemeClr val="accent1"/>
                          </a:solidFill>
                        </a:rPr>
                        <a:t>2.0</a:t>
                      </a:r>
                    </a:p>
                  </a:txBody>
                  <a:tcPr/>
                </a:tc>
                <a:tc hMerge="1">
                  <a:txBody>
                    <a:bodyPr/>
                    <a:lstStyle/>
                    <a:p>
                      <a:endParaRPr lang="en-IE"/>
                    </a:p>
                  </a:txBody>
                  <a:tcPr/>
                </a:tc>
                <a:tc>
                  <a:txBody>
                    <a:bodyPr/>
                    <a:lstStyle/>
                    <a:p>
                      <a:endParaRPr lang="en-IE"/>
                    </a:p>
                  </a:txBody>
                  <a:tcPr/>
                </a:tc>
                <a:extLst>
                  <a:ext uri="{0D108BD9-81ED-4DB2-BD59-A6C34878D82A}">
                    <a16:rowId xmlns:a16="http://schemas.microsoft.com/office/drawing/2014/main" val="2837284419"/>
                  </a:ext>
                </a:extLst>
              </a:tr>
              <a:tr h="23672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Change Summary</a:t>
                      </a:r>
                    </a:p>
                  </a:txBody>
                  <a:tcPr/>
                </a:tc>
                <a:tc gridSpan="2">
                  <a:txBody>
                    <a:bodyPr/>
                    <a:lstStyle/>
                    <a:p>
                      <a:r>
                        <a:rPr lang="en-GB" sz="1200" b="1" kern="1200" dirty="0">
                          <a:solidFill>
                            <a:schemeClr val="accent1"/>
                          </a:solidFill>
                          <a:effectLst/>
                          <a:latin typeface="+mn-lt"/>
                          <a:ea typeface="+mn-ea"/>
                          <a:cs typeface="+mn-cs"/>
                        </a:rPr>
                        <a:t>Re-versioned after 2023 review</a:t>
                      </a:r>
                      <a:endParaRPr lang="en-IE" sz="1200" b="1" kern="1200" dirty="0">
                        <a:solidFill>
                          <a:schemeClr val="accent1"/>
                        </a:solidFill>
                        <a:effectLst/>
                        <a:latin typeface="+mn-lt"/>
                        <a:ea typeface="+mn-ea"/>
                        <a:cs typeface="+mn-cs"/>
                      </a:endParaRPr>
                    </a:p>
                  </a:txBody>
                  <a:tcPr/>
                </a:tc>
                <a:tc hMerge="1">
                  <a:txBody>
                    <a:bodyPr/>
                    <a:lstStyle/>
                    <a:p>
                      <a:endParaRPr lang="en-IE"/>
                    </a:p>
                  </a:txBody>
                  <a:tcPr/>
                </a:tc>
                <a:tc>
                  <a:txBody>
                    <a:bodyPr/>
                    <a:lstStyle/>
                    <a:p>
                      <a:endParaRPr lang="en-IE"/>
                    </a:p>
                  </a:txBody>
                  <a:tcPr/>
                </a:tc>
                <a:extLst>
                  <a:ext uri="{0D108BD9-81ED-4DB2-BD59-A6C34878D82A}">
                    <a16:rowId xmlns:a16="http://schemas.microsoft.com/office/drawing/2014/main" val="1269982159"/>
                  </a:ext>
                </a:extLst>
              </a:tr>
              <a:tr h="4689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Classification</a:t>
                      </a:r>
                    </a:p>
                  </a:txBody>
                  <a:tcPr/>
                </a:tc>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altLang="en-US" sz="1200" b="1" dirty="0">
                          <a:solidFill>
                            <a:schemeClr val="accent1"/>
                          </a:solidFill>
                        </a:rPr>
                        <a:t>At Today’s Meeting;  For Approval as a re-versioned MCR</a:t>
                      </a:r>
                      <a:endParaRPr lang="en-IE" sz="1200" b="1" dirty="0">
                        <a:solidFill>
                          <a:schemeClr val="accent1"/>
                        </a:solidFill>
                      </a:endParaRPr>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054282119"/>
                  </a:ext>
                </a:extLst>
              </a:tr>
            </a:tbl>
          </a:graphicData>
        </a:graphic>
      </p:graphicFrame>
    </p:spTree>
    <p:extLst>
      <p:ext uri="{BB962C8B-B14F-4D97-AF65-F5344CB8AC3E}">
        <p14:creationId xmlns:p14="http://schemas.microsoft.com/office/powerpoint/2010/main" val="65707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 V</a:t>
            </a:r>
            <a:r>
              <a:rPr lang="en-GB" dirty="0"/>
              <a:t>13.6 update</a:t>
            </a:r>
            <a:endParaRPr lang="en-IE"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pPr>
              <a:lnSpc>
                <a:spcPct val="150000"/>
              </a:lnSpc>
            </a:pPr>
            <a:r>
              <a:rPr lang="en-IE" sz="1600" dirty="0">
                <a:solidFill>
                  <a:srgbClr val="003C71"/>
                </a:solidFill>
                <a:latin typeface="Arial"/>
              </a:rPr>
              <a:t>V13.6 Minor Market Release cutover complete.</a:t>
            </a:r>
          </a:p>
          <a:p>
            <a:pPr>
              <a:lnSpc>
                <a:spcPct val="150000"/>
              </a:lnSpc>
            </a:pPr>
            <a:endParaRPr lang="en-IE" sz="1600" dirty="0">
              <a:solidFill>
                <a:srgbClr val="003C71"/>
              </a:solidFill>
              <a:latin typeface="Arial"/>
            </a:endParaRPr>
          </a:p>
          <a:p>
            <a:pPr marL="285750" indent="-285750">
              <a:lnSpc>
                <a:spcPct val="150000"/>
              </a:lnSpc>
              <a:buFont typeface="Arial" panose="020B0604020202020204" pitchFamily="34" charset="0"/>
              <a:buChar char="•"/>
            </a:pPr>
            <a:r>
              <a:rPr lang="en-IE" sz="1600" dirty="0">
                <a:solidFill>
                  <a:srgbClr val="003C71"/>
                </a:solidFill>
                <a:latin typeface="Arial"/>
              </a:rPr>
              <a:t>V13.6a (MCC02 meters and MCC03 Cohort 1):</a:t>
            </a:r>
          </a:p>
          <a:p>
            <a:pPr marL="742950" lvl="1" indent="-285750">
              <a:lnSpc>
                <a:spcPct val="150000"/>
              </a:lnSpc>
              <a:buFont typeface="Arial" panose="020B0604020202020204" pitchFamily="34" charset="0"/>
              <a:buChar char="•"/>
            </a:pPr>
            <a:r>
              <a:rPr lang="en-IE" sz="1600" dirty="0">
                <a:solidFill>
                  <a:srgbClr val="003C71"/>
                </a:solidFill>
                <a:latin typeface="Arial"/>
              </a:rPr>
              <a:t>Smart Meter Deployment commenced from 25/09/2023</a:t>
            </a:r>
          </a:p>
          <a:p>
            <a:pPr marL="742950" lvl="1" indent="-285750">
              <a:lnSpc>
                <a:spcPct val="150000"/>
              </a:lnSpc>
              <a:buFont typeface="Arial" panose="020B0604020202020204" pitchFamily="34" charset="0"/>
              <a:buChar char="•"/>
            </a:pPr>
            <a:r>
              <a:rPr lang="en-IE" sz="1600" dirty="0">
                <a:solidFill>
                  <a:srgbClr val="003C71"/>
                </a:solidFill>
                <a:latin typeface="Arial"/>
              </a:rPr>
              <a:t>Hypercare in place until 01/12/2023</a:t>
            </a:r>
          </a:p>
          <a:p>
            <a:pPr marL="285750" indent="-285750">
              <a:buFont typeface="Arial" panose="020B0604020202020204" pitchFamily="34" charset="0"/>
              <a:buChar char="•"/>
            </a:pPr>
            <a:endParaRPr lang="en-IE" sz="1600" dirty="0">
              <a:solidFill>
                <a:srgbClr val="003C71"/>
              </a:solidFill>
              <a:latin typeface="Arial"/>
            </a:endParaRPr>
          </a:p>
          <a:p>
            <a:pPr marL="285750" indent="-285750">
              <a:lnSpc>
                <a:spcPct val="150000"/>
              </a:lnSpc>
              <a:buFont typeface="Arial" panose="020B0604020202020204" pitchFamily="34" charset="0"/>
              <a:buChar char="•"/>
            </a:pPr>
            <a:r>
              <a:rPr lang="en-IE" sz="1600" dirty="0">
                <a:solidFill>
                  <a:srgbClr val="003C71"/>
                </a:solidFill>
                <a:latin typeface="Arial"/>
              </a:rPr>
              <a:t>V13.6b (3-phase meters):</a:t>
            </a:r>
          </a:p>
          <a:p>
            <a:pPr marL="742950" lvl="1" indent="-285750">
              <a:lnSpc>
                <a:spcPct val="150000"/>
              </a:lnSpc>
              <a:buFont typeface="Arial" panose="020B0604020202020204" pitchFamily="34" charset="0"/>
              <a:buChar char="•"/>
            </a:pPr>
            <a:r>
              <a:rPr lang="en-IE" sz="1600" dirty="0">
                <a:solidFill>
                  <a:srgbClr val="003C71"/>
                </a:solidFill>
                <a:latin typeface="Arial"/>
              </a:rPr>
              <a:t>Testing is delayed. Impact currently being assessed.</a:t>
            </a:r>
          </a:p>
          <a:p>
            <a:endParaRPr lang="en-IE" dirty="0"/>
          </a:p>
        </p:txBody>
      </p:sp>
    </p:spTree>
    <p:extLst>
      <p:ext uri="{BB962C8B-B14F-4D97-AF65-F5344CB8AC3E}">
        <p14:creationId xmlns:p14="http://schemas.microsoft.com/office/powerpoint/2010/main" val="143467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v14.00.00 Release – </a:t>
            </a:r>
            <a:r>
              <a:rPr lang="en-GB" b="1" dirty="0"/>
              <a:t>Status</a:t>
            </a:r>
            <a:endParaRPr lang="en-IE"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pic>
        <p:nvPicPr>
          <p:cNvPr id="10" name="Content Placeholder 9">
            <a:extLst>
              <a:ext uri="{FF2B5EF4-FFF2-40B4-BE49-F238E27FC236}">
                <a16:creationId xmlns:a16="http://schemas.microsoft.com/office/drawing/2014/main" id="{B3D154F4-B170-2791-F320-622C7CF7E52B}"/>
              </a:ext>
            </a:extLst>
          </p:cNvPr>
          <p:cNvPicPr>
            <a:picLocks noGrp="1" noChangeAspect="1"/>
          </p:cNvPicPr>
          <p:nvPr>
            <p:ph idx="1"/>
          </p:nvPr>
        </p:nvPicPr>
        <p:blipFill>
          <a:blip r:embed="rId3"/>
          <a:stretch>
            <a:fillRect/>
          </a:stretch>
        </p:blipFill>
        <p:spPr>
          <a:xfrm>
            <a:off x="611560" y="1124744"/>
            <a:ext cx="7848872" cy="3095625"/>
          </a:xfrm>
        </p:spPr>
      </p:pic>
      <p:sp>
        <p:nvSpPr>
          <p:cNvPr id="11" name="TextBox 10">
            <a:extLst>
              <a:ext uri="{FF2B5EF4-FFF2-40B4-BE49-F238E27FC236}">
                <a16:creationId xmlns:a16="http://schemas.microsoft.com/office/drawing/2014/main" id="{CECD8146-CB61-DAA7-4226-1B46AA580160}"/>
              </a:ext>
            </a:extLst>
          </p:cNvPr>
          <p:cNvSpPr txBox="1"/>
          <p:nvPr/>
        </p:nvSpPr>
        <p:spPr>
          <a:xfrm>
            <a:off x="662618" y="4482746"/>
            <a:ext cx="6912768" cy="2015936"/>
          </a:xfrm>
          <a:prstGeom prst="rect">
            <a:avLst/>
          </a:prstGeom>
          <a:noFill/>
        </p:spPr>
        <p:txBody>
          <a:bodyPr wrap="square" rtlCol="0">
            <a:spAutoFit/>
          </a:bodyPr>
          <a:lstStyle/>
          <a:p>
            <a:pPr>
              <a:spcAft>
                <a:spcPts val="600"/>
              </a:spcAft>
            </a:pPr>
            <a:r>
              <a:rPr lang="en-IE" sz="1050" b="1" dirty="0">
                <a:solidFill>
                  <a:schemeClr val="accent1"/>
                </a:solidFill>
                <a:latin typeface="Arial"/>
              </a:rPr>
              <a:t>Note:</a:t>
            </a:r>
          </a:p>
          <a:p>
            <a:pPr marL="285750" indent="-285750">
              <a:spcAft>
                <a:spcPts val="600"/>
              </a:spcAft>
              <a:buFont typeface="Arial" panose="020B0604020202020204" pitchFamily="34" charset="0"/>
              <a:buChar char="•"/>
            </a:pPr>
            <a:r>
              <a:rPr lang="en-IE" sz="1050" dirty="0">
                <a:solidFill>
                  <a:schemeClr val="accent1"/>
                </a:solidFill>
                <a:latin typeface="Arial"/>
              </a:rPr>
              <a:t>As communicated through ILG and SSG, a</a:t>
            </a:r>
            <a:r>
              <a:rPr lang="en-US" sz="1050" dirty="0">
                <a:solidFill>
                  <a:schemeClr val="accent1"/>
                </a:solidFill>
                <a:cs typeface="Arial"/>
              </a:rPr>
              <a:t> small number of v14.00.00 design specs were more complex to close out than forecast. Timeline for design is extended to 22/9/23.</a:t>
            </a:r>
          </a:p>
          <a:p>
            <a:pPr marL="285750" indent="-285750">
              <a:spcAft>
                <a:spcPts val="600"/>
              </a:spcAft>
              <a:buFont typeface="Arial" panose="020B0604020202020204" pitchFamily="34" charset="0"/>
              <a:buChar char="•"/>
            </a:pPr>
            <a:r>
              <a:rPr lang="en-US" sz="1050" dirty="0">
                <a:solidFill>
                  <a:schemeClr val="accent1"/>
                </a:solidFill>
                <a:cs typeface="Arial"/>
              </a:rPr>
              <a:t>Build and FUT timelines are extended.</a:t>
            </a:r>
          </a:p>
          <a:p>
            <a:pPr marL="285750" indent="-285750">
              <a:spcAft>
                <a:spcPts val="600"/>
              </a:spcAft>
              <a:buFont typeface="Arial" panose="020B0604020202020204" pitchFamily="34" charset="0"/>
              <a:buChar char="•"/>
            </a:pPr>
            <a:r>
              <a:rPr lang="en-US" sz="1050" dirty="0">
                <a:solidFill>
                  <a:schemeClr val="accent1"/>
                </a:solidFill>
                <a:cs typeface="Arial"/>
              </a:rPr>
              <a:t>ESBN’s view is that this will not impact on Go-Live as delay is absorbed within system integration testing. </a:t>
            </a:r>
          </a:p>
          <a:p>
            <a:pPr>
              <a:spcAft>
                <a:spcPts val="600"/>
              </a:spcAft>
            </a:pPr>
            <a:r>
              <a:rPr lang="en-IE" sz="1400" b="1" dirty="0">
                <a:solidFill>
                  <a:srgbClr val="003C71"/>
                </a:solidFill>
                <a:latin typeface="Arial"/>
              </a:rPr>
              <a:t> </a:t>
            </a:r>
            <a:r>
              <a:rPr lang="en-IE" sz="1050" b="1" dirty="0">
                <a:solidFill>
                  <a:srgbClr val="003C71"/>
                </a:solidFill>
                <a:latin typeface="Arial"/>
              </a:rPr>
              <a:t>Upcoming Milestones this Month:</a:t>
            </a:r>
          </a:p>
          <a:p>
            <a:pPr lvl="1">
              <a:spcAft>
                <a:spcPts val="600"/>
              </a:spcAft>
            </a:pPr>
            <a:r>
              <a:rPr lang="en-IE" sz="1050" dirty="0">
                <a:solidFill>
                  <a:srgbClr val="003C71"/>
                </a:solidFill>
                <a:latin typeface="Arial"/>
              </a:rPr>
              <a:t>None.</a:t>
            </a:r>
          </a:p>
          <a:p>
            <a:endParaRPr lang="en-IE" dirty="0"/>
          </a:p>
        </p:txBody>
      </p:sp>
    </p:spTree>
    <p:extLst>
      <p:ext uri="{BB962C8B-B14F-4D97-AF65-F5344CB8AC3E}">
        <p14:creationId xmlns:p14="http://schemas.microsoft.com/office/powerpoint/2010/main" val="313037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v14.00.00 Release – Plan</a:t>
            </a:r>
            <a:endParaRPr lang="en-IE" dirty="0">
              <a:solidFill>
                <a:srgbClr val="FF0000"/>
              </a:solidFill>
            </a:endParaRP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pic>
        <p:nvPicPr>
          <p:cNvPr id="6" name="Content Placeholder 5">
            <a:extLst>
              <a:ext uri="{FF2B5EF4-FFF2-40B4-BE49-F238E27FC236}">
                <a16:creationId xmlns:a16="http://schemas.microsoft.com/office/drawing/2014/main" id="{02B0CE2A-6399-2F57-E456-761C46F79DE1}"/>
              </a:ext>
            </a:extLst>
          </p:cNvPr>
          <p:cNvPicPr>
            <a:picLocks noGrp="1" noChangeAspect="1"/>
          </p:cNvPicPr>
          <p:nvPr>
            <p:ph idx="1"/>
          </p:nvPr>
        </p:nvPicPr>
        <p:blipFill>
          <a:blip r:embed="rId3"/>
          <a:stretch>
            <a:fillRect/>
          </a:stretch>
        </p:blipFill>
        <p:spPr>
          <a:xfrm>
            <a:off x="753269" y="1178719"/>
            <a:ext cx="7610475" cy="4600575"/>
          </a:xfrm>
        </p:spPr>
      </p:pic>
    </p:spTree>
    <p:extLst>
      <p:ext uri="{BB962C8B-B14F-4D97-AF65-F5344CB8AC3E}">
        <p14:creationId xmlns:p14="http://schemas.microsoft.com/office/powerpoint/2010/main" val="211932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16633"/>
            <a:ext cx="6669088" cy="818406"/>
          </a:xfrm>
        </p:spPr>
        <p:txBody>
          <a:bodyPr/>
          <a:lstStyle/>
          <a:p>
            <a:br>
              <a:rPr lang="en-GB" sz="1800" dirty="0"/>
            </a:br>
            <a:r>
              <a:rPr lang="en-IE" sz="2000" dirty="0"/>
              <a:t>Upcoming Outages</a:t>
            </a:r>
            <a:endParaRPr lang="en-IE" sz="1800"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14159"/>
            <a:ext cx="1390650" cy="457200"/>
          </a:xfrm>
          <a:prstGeom prst="rect">
            <a:avLst/>
          </a:prstGeom>
          <a:noFill/>
          <a:ln>
            <a:noFill/>
          </a:ln>
        </p:spPr>
      </p:pic>
      <p:sp>
        <p:nvSpPr>
          <p:cNvPr id="8" name="TextBox 7">
            <a:extLst>
              <a:ext uri="{FF2B5EF4-FFF2-40B4-BE49-F238E27FC236}">
                <a16:creationId xmlns:a16="http://schemas.microsoft.com/office/drawing/2014/main" id="{6D944A1F-0AD9-56D6-CCA3-B15FD27CA5F1}"/>
              </a:ext>
            </a:extLst>
          </p:cNvPr>
          <p:cNvSpPr txBox="1"/>
          <p:nvPr/>
        </p:nvSpPr>
        <p:spPr>
          <a:xfrm>
            <a:off x="1763688" y="2974554"/>
            <a:ext cx="5976664" cy="923330"/>
          </a:xfrm>
          <a:prstGeom prst="rect">
            <a:avLst/>
          </a:prstGeom>
          <a:noFill/>
        </p:spPr>
        <p:txBody>
          <a:bodyPr wrap="square" rtlCol="0">
            <a:spAutoFit/>
          </a:bodyPr>
          <a:lstStyle/>
          <a:p>
            <a:r>
              <a:rPr lang="en-GB" b="1" kern="0" dirty="0">
                <a:solidFill>
                  <a:srgbClr val="1F497D"/>
                </a:solidFill>
              </a:rPr>
              <a:t>There are no further outages scheduled for September</a:t>
            </a:r>
          </a:p>
          <a:p>
            <a:endParaRPr lang="en-IE" dirty="0"/>
          </a:p>
        </p:txBody>
      </p:sp>
    </p:spTree>
    <p:extLst>
      <p:ext uri="{BB962C8B-B14F-4D97-AF65-F5344CB8AC3E}">
        <p14:creationId xmlns:p14="http://schemas.microsoft.com/office/powerpoint/2010/main" val="249749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b="1" dirty="0">
                <a:solidFill>
                  <a:schemeClr val="accent1"/>
                </a:solidFill>
                <a:cs typeface="Arial"/>
              </a:rPr>
              <a:t>MRSO Update </a:t>
            </a:r>
            <a:endParaRPr lang="en-IE" dirty="0">
              <a:solidFill>
                <a:schemeClr val="accent1"/>
              </a:solidFill>
            </a:endParaRPr>
          </a:p>
        </p:txBody>
      </p:sp>
      <p:sp>
        <p:nvSpPr>
          <p:cNvPr id="3" name="Subtitle 2"/>
          <p:cNvSpPr>
            <a:spLocks noGrp="1"/>
          </p:cNvSpPr>
          <p:nvPr>
            <p:ph type="subTitle" idx="1"/>
          </p:nvPr>
        </p:nvSpPr>
        <p:spPr>
          <a:xfrm>
            <a:off x="1623545" y="2711266"/>
            <a:ext cx="4032000" cy="1001712"/>
          </a:xfrm>
        </p:spPr>
        <p:txBody>
          <a:bodyPr/>
          <a:lstStyle/>
          <a:p>
            <a:pPr lvl="0" defTabSz="889000" eaLnBrk="0" fontAlgn="base" hangingPunct="0">
              <a:lnSpc>
                <a:spcPct val="80000"/>
              </a:lnSpc>
              <a:spcBef>
                <a:spcPct val="0"/>
              </a:spcBef>
              <a:spcAft>
                <a:spcPts val="1200"/>
              </a:spcAft>
              <a:buClr>
                <a:srgbClr val="B6BF00"/>
              </a:buClr>
              <a:buSzPct val="100000"/>
            </a:pPr>
            <a:endParaRPr lang="en-GB" sz="1400" b="1" dirty="0">
              <a:solidFill>
                <a:srgbClr val="467BBC"/>
              </a:solidFill>
              <a:cs typeface="Arial"/>
            </a:endParaRPr>
          </a:p>
          <a:p>
            <a:pPr lvl="0" defTabSz="889000" eaLnBrk="0" fontAlgn="base" hangingPunct="0">
              <a:lnSpc>
                <a:spcPct val="80000"/>
              </a:lnSpc>
              <a:spcBef>
                <a:spcPct val="0"/>
              </a:spcBef>
              <a:spcAft>
                <a:spcPts val="1200"/>
              </a:spcAft>
              <a:buClr>
                <a:srgbClr val="B6BF00"/>
              </a:buClr>
              <a:buSzPct val="100000"/>
            </a:pPr>
            <a:r>
              <a:rPr lang="en-GB" sz="1400" b="1" dirty="0">
                <a:cs typeface="Arial"/>
              </a:rPr>
              <a:t>James Long </a:t>
            </a:r>
          </a:p>
          <a:p>
            <a:pPr defTabSz="889000" eaLnBrk="0" fontAlgn="base" hangingPunct="0">
              <a:lnSpc>
                <a:spcPct val="80000"/>
              </a:lnSpc>
              <a:spcBef>
                <a:spcPct val="0"/>
              </a:spcBef>
              <a:spcAft>
                <a:spcPts val="1200"/>
              </a:spcAft>
              <a:buClr>
                <a:srgbClr val="B6BF00"/>
              </a:buClr>
              <a:buSzPct val="100000"/>
            </a:pPr>
            <a:r>
              <a:rPr lang="en-GB" sz="1400" b="1" dirty="0">
                <a:cs typeface="Arial"/>
              </a:rPr>
              <a:t>27</a:t>
            </a:r>
            <a:r>
              <a:rPr lang="en-GB" sz="1400" b="1" baseline="30000" dirty="0">
                <a:cs typeface="Arial"/>
              </a:rPr>
              <a:t>th</a:t>
            </a:r>
            <a:r>
              <a:rPr lang="en-GB" sz="1400" b="1" dirty="0">
                <a:cs typeface="Arial"/>
              </a:rPr>
              <a:t> September 2023</a:t>
            </a:r>
          </a:p>
          <a:p>
            <a:pPr lvl="0" defTabSz="889000" eaLnBrk="0" fontAlgn="base" hangingPunct="0">
              <a:lnSpc>
                <a:spcPct val="80000"/>
              </a:lnSpc>
              <a:spcBef>
                <a:spcPct val="0"/>
              </a:spcBef>
              <a:spcAft>
                <a:spcPts val="1200"/>
              </a:spcAft>
              <a:buClr>
                <a:srgbClr val="B6BF00"/>
              </a:buClr>
              <a:buSzPct val="100000"/>
            </a:pPr>
            <a:r>
              <a:rPr lang="en-GB" sz="1400" b="1" dirty="0">
                <a:solidFill>
                  <a:srgbClr val="FFFFFF"/>
                </a:solidFill>
                <a:cs typeface="Arial"/>
              </a:rPr>
              <a:t>Gerry Halligan</a:t>
            </a:r>
          </a:p>
        </p:txBody>
      </p:sp>
    </p:spTree>
    <p:extLst>
      <p:ext uri="{BB962C8B-B14F-4D97-AF65-F5344CB8AC3E}">
        <p14:creationId xmlns:p14="http://schemas.microsoft.com/office/powerpoint/2010/main" val="107274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3639395"/>
              </p:ext>
            </p:extLst>
          </p:nvPr>
        </p:nvGraphicFramePr>
        <p:xfrm>
          <a:off x="467544" y="1255665"/>
          <a:ext cx="8424936" cy="4163560"/>
        </p:xfrm>
        <a:graphic>
          <a:graphicData uri="http://schemas.openxmlformats.org/drawingml/2006/table">
            <a:tbl>
              <a:tblPr/>
              <a:tblGrid>
                <a:gridCol w="5976664">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tblGrid>
              <a:tr h="4407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IE" sz="1800" kern="1200" dirty="0">
                          <a:solidFill>
                            <a:schemeClr val="tx1"/>
                          </a:solidFill>
                          <a:latin typeface="+mn-lt"/>
                          <a:ea typeface="+mn-ea"/>
                          <a:cs typeface="+mn-cs"/>
                        </a:rPr>
                        <a:t>Minutes from Previous IGG Meeting</a:t>
                      </a:r>
                      <a:endParaRPr lang="en-GB" sz="1800" kern="1200" dirty="0">
                        <a:solidFill>
                          <a:schemeClr val="tx1"/>
                        </a:solidFill>
                        <a:latin typeface="+mn-lt"/>
                        <a:ea typeface="+mn-ea"/>
                        <a:cs typeface="+mn-cs"/>
                      </a:endParaRP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10:30 – 10:35</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04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GB" sz="1800" kern="1200" dirty="0">
                          <a:solidFill>
                            <a:schemeClr val="tx1"/>
                          </a:solidFill>
                          <a:latin typeface="+mn-lt"/>
                          <a:ea typeface="+mn-ea"/>
                          <a:cs typeface="+mn-cs"/>
                        </a:rPr>
                        <a:t>Review of Action Items</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IE" sz="1800" kern="1200" dirty="0">
                          <a:solidFill>
                            <a:schemeClr val="tx1"/>
                          </a:solidFill>
                          <a:latin typeface="+mn-lt"/>
                          <a:ea typeface="+mn-ea"/>
                          <a:cs typeface="+mn-cs"/>
                        </a:rPr>
                        <a:t>10:35 – 10:45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7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GB" sz="1800" kern="1200" dirty="0">
                          <a:solidFill>
                            <a:schemeClr val="tx1"/>
                          </a:solidFill>
                          <a:latin typeface="+mn-lt"/>
                          <a:ea typeface="+mn-ea"/>
                          <a:cs typeface="+mn-cs"/>
                        </a:rPr>
                        <a:t>CRU Update</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IE" sz="1800" kern="1200" dirty="0">
                          <a:solidFill>
                            <a:schemeClr val="tx1"/>
                          </a:solidFill>
                          <a:latin typeface="+mn-lt"/>
                          <a:ea typeface="+mn-ea"/>
                          <a:cs typeface="+mn-cs"/>
                        </a:rPr>
                        <a:t>10:45 – 11:05</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71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GB" sz="1800" kern="1200" dirty="0">
                          <a:solidFill>
                            <a:schemeClr val="tx1"/>
                          </a:solidFill>
                          <a:latin typeface="+mn-lt"/>
                          <a:ea typeface="+mn-ea"/>
                          <a:cs typeface="+mn-cs"/>
                        </a:rPr>
                        <a:t>Version 1 Update</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11:05 – 11:20</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0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IE" sz="1800" kern="1200" dirty="0">
                          <a:solidFill>
                            <a:schemeClr val="tx1"/>
                          </a:solidFill>
                          <a:latin typeface="+mn-lt"/>
                          <a:ea typeface="+mn-ea"/>
                          <a:cs typeface="+mn-cs"/>
                        </a:rPr>
                        <a:t>Retail Market Design Service Update		</a:t>
                      </a:r>
                      <a:endParaRPr lang="en-GB" sz="1800" kern="1200" dirty="0">
                        <a:solidFill>
                          <a:schemeClr val="tx1"/>
                        </a:solidFill>
                        <a:latin typeface="+mn-lt"/>
                        <a:ea typeface="+mn-ea"/>
                        <a:cs typeface="+mn-cs"/>
                      </a:endParaRP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11:20– 11:40</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4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IE" sz="1800" kern="1200" dirty="0">
                          <a:solidFill>
                            <a:schemeClr val="tx1"/>
                          </a:solidFill>
                          <a:latin typeface="+mn-lt"/>
                          <a:ea typeface="+mn-ea"/>
                          <a:cs typeface="+mn-cs"/>
                        </a:rPr>
                        <a:t>MRSO Update</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11:40 – 12:00</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86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GB" sz="1800" kern="1200" dirty="0">
                          <a:solidFill>
                            <a:schemeClr val="tx1"/>
                          </a:solidFill>
                          <a:latin typeface="+mn-lt"/>
                          <a:ea typeface="+mn-ea"/>
                          <a:cs typeface="+mn-cs"/>
                        </a:rPr>
                        <a:t>ESBN Networks Update</a:t>
                      </a: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12:00 – 12:20</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0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IE" sz="1800" kern="1200" dirty="0">
                          <a:solidFill>
                            <a:schemeClr val="tx1"/>
                          </a:solidFill>
                          <a:latin typeface="+mn-lt"/>
                          <a:ea typeface="+mn-ea"/>
                          <a:cs typeface="+mn-cs"/>
                        </a:rPr>
                        <a:t>AOB</a:t>
                      </a:r>
                      <a:endParaRPr lang="en-GB" sz="1800" kern="1200" dirty="0">
                        <a:solidFill>
                          <a:schemeClr val="tx1"/>
                        </a:solidFill>
                        <a:latin typeface="+mn-lt"/>
                        <a:ea typeface="+mn-ea"/>
                        <a:cs typeface="+mn-cs"/>
                      </a:endParaRP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12:20 – 12:25</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07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
                          <a:srgbClr val="047DCE"/>
                        </a:buClr>
                        <a:buSzPct val="95000"/>
                        <a:buFont typeface="Wingdings" pitchFamily="2" charset="2"/>
                        <a:buNone/>
                        <a:tabLst/>
                      </a:pPr>
                      <a:r>
                        <a:rPr lang="en-IE" sz="1800" kern="1200" dirty="0">
                          <a:solidFill>
                            <a:schemeClr val="tx1"/>
                          </a:solidFill>
                          <a:latin typeface="+mn-lt"/>
                          <a:ea typeface="+mn-ea"/>
                          <a:cs typeface="+mn-cs"/>
                        </a:rPr>
                        <a:t>Next Steps</a:t>
                      </a:r>
                      <a:endParaRPr lang="en-GB" sz="1800" kern="1200" dirty="0">
                        <a:solidFill>
                          <a:schemeClr val="tx1"/>
                        </a:solidFill>
                        <a:latin typeface="+mn-lt"/>
                        <a:ea typeface="+mn-ea"/>
                        <a:cs typeface="+mn-cs"/>
                      </a:endParaRPr>
                    </a:p>
                  </a:txBody>
                  <a:tcPr marL="90000" marR="90000" marT="46800" marB="46800"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spcAft>
                          <a:spcPts val="0"/>
                        </a:spcAft>
                      </a:pPr>
                      <a:r>
                        <a:rPr lang="en-GB" sz="1800" kern="1200" dirty="0">
                          <a:solidFill>
                            <a:schemeClr val="tx1"/>
                          </a:solidFill>
                          <a:latin typeface="+mn-lt"/>
                          <a:ea typeface="+mn-ea"/>
                          <a:cs typeface="+mn-cs"/>
                        </a:rPr>
                        <a:t>12:25 – 12:30</a:t>
                      </a:r>
                      <a:endParaRPr lang="en-IE" sz="1800" kern="1200" dirty="0">
                        <a:solidFill>
                          <a:schemeClr val="tx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GB" dirty="0"/>
              <a:t>IGG Agenda</a:t>
            </a:r>
            <a:endParaRPr lang="en-IE"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Tree>
    <p:extLst>
      <p:ext uri="{BB962C8B-B14F-4D97-AF65-F5344CB8AC3E}">
        <p14:creationId xmlns:p14="http://schemas.microsoft.com/office/powerpoint/2010/main" val="16795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Debt Flagging</a:t>
            </a:r>
          </a:p>
        </p:txBody>
      </p:sp>
      <p:graphicFrame>
        <p:nvGraphicFramePr>
          <p:cNvPr id="4" name="Group 70"/>
          <p:cNvGraphicFramePr>
            <a:graphicFrameLocks/>
          </p:cNvGraphicFramePr>
          <p:nvPr/>
        </p:nvGraphicFramePr>
        <p:xfrm>
          <a:off x="0" y="1226633"/>
          <a:ext cx="8352263" cy="4190392"/>
        </p:xfrm>
        <a:graphic>
          <a:graphicData uri="http://schemas.openxmlformats.org/drawingml/2006/table">
            <a:tbl>
              <a:tblPr/>
              <a:tblGrid>
                <a:gridCol w="4797147">
                  <a:extLst>
                    <a:ext uri="{9D8B030D-6E8A-4147-A177-3AD203B41FA5}">
                      <a16:colId xmlns:a16="http://schemas.microsoft.com/office/drawing/2014/main" val="20000"/>
                    </a:ext>
                  </a:extLst>
                </a:gridCol>
                <a:gridCol w="1224512">
                  <a:extLst>
                    <a:ext uri="{9D8B030D-6E8A-4147-A177-3AD203B41FA5}">
                      <a16:colId xmlns:a16="http://schemas.microsoft.com/office/drawing/2014/main" val="20001"/>
                    </a:ext>
                  </a:extLst>
                </a:gridCol>
                <a:gridCol w="1103970">
                  <a:extLst>
                    <a:ext uri="{9D8B030D-6E8A-4147-A177-3AD203B41FA5}">
                      <a16:colId xmlns:a16="http://schemas.microsoft.com/office/drawing/2014/main" val="20002"/>
                    </a:ext>
                  </a:extLst>
                </a:gridCol>
                <a:gridCol w="1226634">
                  <a:extLst>
                    <a:ext uri="{9D8B030D-6E8A-4147-A177-3AD203B41FA5}">
                      <a16:colId xmlns:a16="http://schemas.microsoft.com/office/drawing/2014/main" val="20003"/>
                    </a:ext>
                  </a:extLst>
                </a:gridCol>
              </a:tblGrid>
              <a:tr h="688289">
                <a:tc>
                  <a:txBody>
                    <a:bodyPr/>
                    <a:lstStyle/>
                    <a:p>
                      <a:pPr marL="0" marR="0" lvl="0" indent="0" algn="l" defTabSz="9144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IE" sz="1800" b="1" i="0" u="none" strike="noStrike" dirty="0">
                          <a:effectLst/>
                          <a:latin typeface="Arial" panose="020B0604020202020204" pitchFamily="34" charset="0"/>
                        </a:rPr>
                        <a:t>Jun - 23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IE" sz="1800" b="1" i="0" u="none" strike="noStrike" dirty="0">
                          <a:effectLst/>
                          <a:latin typeface="Arial" panose="020B0604020202020204" pitchFamily="34" charset="0"/>
                        </a:rPr>
                        <a:t>Jul – 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IE" sz="1800" b="1" i="0" u="none" strike="noStrike" dirty="0">
                          <a:effectLst/>
                          <a:latin typeface="Arial" panose="020B0604020202020204" pitchFamily="34" charset="0"/>
                        </a:rPr>
                        <a:t>Aug – 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446">
                <a:tc>
                  <a:txBody>
                    <a:bodyPr/>
                    <a:lstStyle/>
                    <a:p>
                      <a:pPr algn="l" fontAlgn="b"/>
                      <a:r>
                        <a:rPr lang="en-IE" sz="1800" b="0" i="0" u="none" strike="noStrike" dirty="0">
                          <a:effectLst/>
                          <a:latin typeface="Arial" panose="020B0604020202020204" pitchFamily="34" charset="0"/>
                        </a:rPr>
                        <a:t>Total Debt Notifications received (012)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276 </a:t>
                      </a:r>
                      <a:r>
                        <a:rPr lang="en-GB" sz="1800" b="0" i="0" u="none" strike="noStrike" kern="1200" dirty="0">
                          <a:solidFill>
                            <a:srgbClr val="FF0000"/>
                          </a:solidFill>
                          <a:effectLst/>
                          <a:latin typeface="Arial" panose="020B0604020202020204" pitchFamily="34" charset="0"/>
                          <a:ea typeface="+mn-ea"/>
                          <a:cs typeface="+mn-cs"/>
                        </a:rPr>
                        <a:t>(19)</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227 </a:t>
                      </a:r>
                      <a:r>
                        <a:rPr lang="en-GB" sz="1800" b="0" i="0" u="none" strike="noStrike" kern="1200" dirty="0">
                          <a:solidFill>
                            <a:srgbClr val="FF0000"/>
                          </a:solidFill>
                          <a:effectLst/>
                          <a:latin typeface="Arial" panose="020B0604020202020204" pitchFamily="34" charset="0"/>
                          <a:ea typeface="+mn-ea"/>
                          <a:cs typeface="+mn-cs"/>
                        </a:rPr>
                        <a:t>(16)</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290 </a:t>
                      </a:r>
                      <a:r>
                        <a:rPr lang="en-GB" sz="1800" b="0" i="0" u="none" strike="noStrike" kern="1200" dirty="0">
                          <a:solidFill>
                            <a:srgbClr val="FF0000"/>
                          </a:solidFill>
                          <a:effectLst/>
                          <a:latin typeface="Arial" panose="020B0604020202020204" pitchFamily="34" charset="0"/>
                          <a:ea typeface="+mn-ea"/>
                          <a:cs typeface="+mn-cs"/>
                        </a:rPr>
                        <a:t>(22)</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71322">
                <a:tc>
                  <a:txBody>
                    <a:bodyPr/>
                    <a:lstStyle/>
                    <a:p>
                      <a:pPr algn="l" fontAlgn="b"/>
                      <a:r>
                        <a:rPr lang="en-IE" sz="1800" b="0" i="0" u="none" strike="noStrike" dirty="0">
                          <a:effectLst/>
                          <a:latin typeface="Arial" panose="020B0604020202020204" pitchFamily="34" charset="0"/>
                        </a:rPr>
                        <a:t>Total Debt Notifications not forwarded for reason implied or explicit CoLE, timeout, etc.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96 </a:t>
                      </a:r>
                      <a:r>
                        <a:rPr lang="en-GB" sz="1800" b="0" i="0" u="none" strike="noStrike" kern="1200" dirty="0">
                          <a:solidFill>
                            <a:srgbClr val="FF0000"/>
                          </a:solidFill>
                          <a:effectLst/>
                          <a:latin typeface="Arial" panose="020B0604020202020204" pitchFamily="34" charset="0"/>
                          <a:ea typeface="+mn-ea"/>
                          <a:cs typeface="+mn-cs"/>
                        </a:rPr>
                        <a:t>(6)</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6 </a:t>
                      </a:r>
                      <a:r>
                        <a:rPr lang="en-GB" sz="1800" b="0" i="0" u="none" strike="noStrike" kern="1200" dirty="0">
                          <a:solidFill>
                            <a:srgbClr val="FF0000"/>
                          </a:solidFill>
                          <a:effectLst/>
                          <a:latin typeface="Arial" panose="020B0604020202020204" pitchFamily="34" charset="0"/>
                          <a:ea typeface="+mn-ea"/>
                          <a:cs typeface="+mn-cs"/>
                        </a:rPr>
                        <a:t>(1)</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42 </a:t>
                      </a:r>
                      <a:r>
                        <a:rPr lang="en-GB" sz="1800" b="0" i="0" u="none" strike="noStrike" kern="1200" dirty="0">
                          <a:solidFill>
                            <a:srgbClr val="FF0000"/>
                          </a:solidFill>
                          <a:effectLst/>
                          <a:latin typeface="Arial" panose="020B0604020202020204" pitchFamily="34" charset="0"/>
                          <a:ea typeface="+mn-ea"/>
                          <a:cs typeface="+mn-cs"/>
                        </a:rPr>
                        <a:t>(3)</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542846">
                <a:tc>
                  <a:txBody>
                    <a:bodyPr/>
                    <a:lstStyle/>
                    <a:p>
                      <a:pPr algn="l" fontAlgn="b"/>
                      <a:r>
                        <a:rPr lang="en-IE" sz="1800" b="0" i="0" u="none" strike="noStrike" dirty="0">
                          <a:effectLst/>
                          <a:latin typeface="Arial" panose="020B0604020202020204" pitchFamily="34" charset="0"/>
                        </a:rPr>
                        <a:t>Total Debt Notifications sent to gaining supplier (112)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180</a:t>
                      </a:r>
                      <a:r>
                        <a:rPr lang="en-GB" sz="1800" b="0" i="0" u="none" strike="noStrike" kern="1200" dirty="0">
                          <a:solidFill>
                            <a:srgbClr val="FF0000"/>
                          </a:solidFill>
                          <a:effectLst/>
                          <a:latin typeface="Arial" panose="020B0604020202020204" pitchFamily="34" charset="0"/>
                          <a:ea typeface="+mn-ea"/>
                          <a:cs typeface="+mn-cs"/>
                        </a:rPr>
                        <a:t> (13)</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221</a:t>
                      </a:r>
                      <a:r>
                        <a:rPr lang="en-GB" sz="1800" b="0" i="0" u="none" strike="noStrike" kern="1200" dirty="0">
                          <a:solidFill>
                            <a:srgbClr val="FF0000"/>
                          </a:solidFill>
                          <a:effectLst/>
                          <a:latin typeface="Arial" panose="020B0604020202020204" pitchFamily="34" charset="0"/>
                          <a:ea typeface="+mn-ea"/>
                          <a:cs typeface="+mn-cs"/>
                        </a:rPr>
                        <a:t> (15)</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248</a:t>
                      </a:r>
                      <a:r>
                        <a:rPr lang="en-GB" sz="1800" b="0" i="0" u="none" strike="noStrike" kern="1200" dirty="0">
                          <a:solidFill>
                            <a:srgbClr val="FF0000"/>
                          </a:solidFill>
                          <a:effectLst/>
                          <a:latin typeface="Arial" panose="020B0604020202020204" pitchFamily="34" charset="0"/>
                          <a:ea typeface="+mn-ea"/>
                          <a:cs typeface="+mn-cs"/>
                        </a:rPr>
                        <a:t> (19)</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02471">
                <a:tc>
                  <a:txBody>
                    <a:bodyPr/>
                    <a:lstStyle/>
                    <a:p>
                      <a:pPr algn="l" fontAlgn="b"/>
                      <a:r>
                        <a:rPr lang="en-IE" sz="1800" b="0" i="0" u="none" strike="noStrike" dirty="0">
                          <a:effectLst/>
                          <a:latin typeface="Arial" panose="020B0604020202020204" pitchFamily="34" charset="0"/>
                        </a:rPr>
                        <a:t>Total not cancelled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100 </a:t>
                      </a:r>
                      <a:r>
                        <a:rPr lang="en-GB" sz="1800" b="0" i="0" u="none" strike="noStrike" kern="1200" dirty="0">
                          <a:solidFill>
                            <a:srgbClr val="FF0000"/>
                          </a:solidFill>
                          <a:effectLst/>
                          <a:latin typeface="Arial" panose="020B0604020202020204" pitchFamily="34" charset="0"/>
                          <a:ea typeface="+mn-ea"/>
                          <a:cs typeface="+mn-cs"/>
                        </a:rPr>
                        <a:t>(9)</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159 </a:t>
                      </a:r>
                      <a:r>
                        <a:rPr lang="en-GB" sz="1800" b="0" i="0" u="none" strike="noStrike" kern="1200" dirty="0">
                          <a:solidFill>
                            <a:srgbClr val="FF0000"/>
                          </a:solidFill>
                          <a:effectLst/>
                          <a:latin typeface="Arial" panose="020B0604020202020204" pitchFamily="34" charset="0"/>
                          <a:ea typeface="+mn-ea"/>
                          <a:cs typeface="+mn-cs"/>
                        </a:rPr>
                        <a:t>(14)</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206 </a:t>
                      </a:r>
                      <a:r>
                        <a:rPr lang="en-GB" sz="1800" b="0" i="0" u="none" strike="noStrike" kern="1200" dirty="0">
                          <a:solidFill>
                            <a:srgbClr val="FF0000"/>
                          </a:solidFill>
                          <a:effectLst/>
                          <a:latin typeface="Arial" panose="020B0604020202020204" pitchFamily="34" charset="0"/>
                          <a:ea typeface="+mn-ea"/>
                          <a:cs typeface="+mn-cs"/>
                        </a:rPr>
                        <a:t>(16)</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46584">
                <a:tc>
                  <a:txBody>
                    <a:bodyPr/>
                    <a:lstStyle/>
                    <a:p>
                      <a:pPr algn="l" fontAlgn="b"/>
                      <a:r>
                        <a:rPr lang="en-IE" sz="1800" b="0" i="0" u="none" strike="noStrike" dirty="0">
                          <a:effectLst/>
                          <a:latin typeface="Arial" panose="020B0604020202020204" pitchFamily="34" charset="0"/>
                        </a:rPr>
                        <a:t>Total cancelled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80</a:t>
                      </a:r>
                      <a:r>
                        <a:rPr lang="en-GB" sz="1800" b="0" i="0" u="none" strike="noStrike" kern="1200" dirty="0">
                          <a:solidFill>
                            <a:srgbClr val="FF0000"/>
                          </a:solidFill>
                          <a:effectLst/>
                          <a:latin typeface="Arial" panose="020B0604020202020204" pitchFamily="34" charset="0"/>
                          <a:ea typeface="+mn-ea"/>
                          <a:cs typeface="+mn-cs"/>
                        </a:rPr>
                        <a:t> (4)</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62 </a:t>
                      </a:r>
                      <a:r>
                        <a:rPr lang="en-GB" sz="1800" b="0" i="0" u="none" strike="noStrike" kern="1200" dirty="0">
                          <a:solidFill>
                            <a:srgbClr val="FF0000"/>
                          </a:solidFill>
                          <a:effectLst/>
                          <a:latin typeface="Arial" panose="020B0604020202020204" pitchFamily="34" charset="0"/>
                          <a:ea typeface="+mn-ea"/>
                          <a:cs typeface="+mn-cs"/>
                        </a:rPr>
                        <a:t>(1)</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42 </a:t>
                      </a:r>
                      <a:r>
                        <a:rPr lang="en-GB" sz="1800" b="0" i="0" u="none" strike="noStrike" kern="1200" dirty="0">
                          <a:solidFill>
                            <a:srgbClr val="FF0000"/>
                          </a:solidFill>
                          <a:effectLst/>
                          <a:latin typeface="Arial" panose="020B0604020202020204" pitchFamily="34" charset="0"/>
                          <a:ea typeface="+mn-ea"/>
                          <a:cs typeface="+mn-cs"/>
                        </a:rPr>
                        <a:t>(3)</a:t>
                      </a: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42846">
                <a:tc>
                  <a:txBody>
                    <a:bodyPr/>
                    <a:lstStyle/>
                    <a:p>
                      <a:pPr algn="l" fontAlgn="b"/>
                      <a:r>
                        <a:rPr lang="en-IE" sz="1800" b="0" i="0" u="none" strike="noStrike" dirty="0">
                          <a:effectLst/>
                          <a:latin typeface="Arial" panose="020B0604020202020204" pitchFamily="34" charset="0"/>
                        </a:rPr>
                        <a:t>Total Debt Notifications sent to gaining supplier as % of total COS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0.61%</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0.71%</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GB" sz="1800" b="0" i="0" u="none" strike="noStrike" kern="1200" dirty="0">
                          <a:solidFill>
                            <a:schemeClr val="tx1"/>
                          </a:solidFill>
                          <a:effectLst/>
                          <a:latin typeface="Arial" panose="020B0604020202020204" pitchFamily="34" charset="0"/>
                          <a:ea typeface="+mn-ea"/>
                          <a:cs typeface="+mn-cs"/>
                        </a:rPr>
                        <a:t>0.69%</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4"/>
          <p:cNvSpPr/>
          <p:nvPr/>
        </p:nvSpPr>
        <p:spPr>
          <a:xfrm>
            <a:off x="495300" y="5395995"/>
            <a:ext cx="8229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67BBD"/>
                </a:solidFill>
                <a:effectLst/>
                <a:uLnTx/>
                <a:uFillTx/>
                <a:latin typeface="Arial"/>
                <a:ea typeface="+mn-ea"/>
                <a:cs typeface="+mn-cs"/>
              </a:rPr>
              <a:t>Figures in brackets represent situations where an ESB Networks PAYG meter is installed.</a:t>
            </a:r>
            <a:endParaRPr kumimoji="0" lang="en-IE" sz="1800" b="0" i="0" u="none" strike="noStrike" kern="1200" cap="none" spc="0" normalizeH="0" baseline="0" noProof="0" dirty="0">
              <a:ln>
                <a:noFill/>
              </a:ln>
              <a:solidFill>
                <a:srgbClr val="467BBD"/>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FB7C6761-9F6D-43C0-89D4-0B58C1980D5B}"/>
              </a:ext>
            </a:extLst>
          </p:cNvPr>
          <p:cNvGraphicFramePr>
            <a:graphicFrameLocks noGrp="1"/>
          </p:cNvGraphicFramePr>
          <p:nvPr/>
        </p:nvGraphicFramePr>
        <p:xfrm>
          <a:off x="9478537" y="1205042"/>
          <a:ext cx="836341" cy="4190953"/>
        </p:xfrm>
        <a:graphic>
          <a:graphicData uri="http://schemas.openxmlformats.org/drawingml/2006/table">
            <a:tbl>
              <a:tblPr/>
              <a:tblGrid>
                <a:gridCol w="836341">
                  <a:extLst>
                    <a:ext uri="{9D8B030D-6E8A-4147-A177-3AD203B41FA5}">
                      <a16:colId xmlns:a16="http://schemas.microsoft.com/office/drawing/2014/main" val="1332260247"/>
                    </a:ext>
                  </a:extLst>
                </a:gridCol>
              </a:tblGrid>
              <a:tr h="689492">
                <a:tc>
                  <a:txBody>
                    <a:bodyPr/>
                    <a:lstStyle/>
                    <a:p>
                      <a:pPr algn="ctr" fontAlgn="b"/>
                      <a:endParaRPr lang="en-IE" sz="1800" b="1"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0591749"/>
                  </a:ext>
                </a:extLst>
              </a:tr>
              <a:tr h="585467">
                <a:tc>
                  <a:txBody>
                    <a:bodyPr/>
                    <a:lstStyle/>
                    <a:p>
                      <a:pPr algn="ct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716721752"/>
                  </a:ext>
                </a:extLst>
              </a:tr>
              <a:tr h="672496">
                <a:tc>
                  <a:txBody>
                    <a:bodyPr/>
                    <a:lstStyle/>
                    <a:p>
                      <a:pPr algn="ct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571994642"/>
                  </a:ext>
                </a:extLst>
              </a:tr>
              <a:tr h="548640">
                <a:tc>
                  <a:txBody>
                    <a:bodyPr/>
                    <a:lstStyle/>
                    <a:p>
                      <a:pPr algn="ct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760442607"/>
                  </a:ext>
                </a:extLst>
              </a:tr>
              <a:tr h="603524">
                <a:tc>
                  <a:txBody>
                    <a:bodyPr/>
                    <a:lstStyle/>
                    <a:p>
                      <a:pPr algn="ct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499150618"/>
                  </a:ext>
                </a:extLst>
              </a:tr>
              <a:tr h="547539">
                <a:tc>
                  <a:txBody>
                    <a:bodyPr/>
                    <a:lstStyle/>
                    <a:p>
                      <a:pPr algn="ctr"/>
                      <a:endParaRPr lang="en-IE" sz="1800" b="0" i="0" u="none" strike="noStrike" kern="1200" dirty="0">
                        <a:solidFill>
                          <a:srgbClr val="FF0000"/>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3568591917"/>
                  </a:ext>
                </a:extLst>
              </a:tr>
              <a:tr h="543795">
                <a:tc>
                  <a:txBody>
                    <a:bodyPr/>
                    <a:lstStyle/>
                    <a:p>
                      <a:pPr algn="ct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37989"/>
                  </a:ext>
                </a:extLst>
              </a:tr>
            </a:tbl>
          </a:graphicData>
        </a:graphic>
      </p:graphicFrame>
    </p:spTree>
    <p:extLst>
      <p:ext uri="{BB962C8B-B14F-4D97-AF65-F5344CB8AC3E}">
        <p14:creationId xmlns:p14="http://schemas.microsoft.com/office/powerpoint/2010/main" val="21526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1"/>
            <a:ext cx="6811667" cy="847493"/>
          </a:xfrm>
        </p:spPr>
        <p:txBody>
          <a:bodyPr/>
          <a:lstStyle/>
          <a:p>
            <a:r>
              <a:rPr lang="en-IE" dirty="0"/>
              <a:t>Debt Flagging</a:t>
            </a:r>
          </a:p>
        </p:txBody>
      </p:sp>
      <p:graphicFrame>
        <p:nvGraphicFramePr>
          <p:cNvPr id="7" name="Chart 6">
            <a:extLst>
              <a:ext uri="{FF2B5EF4-FFF2-40B4-BE49-F238E27FC236}">
                <a16:creationId xmlns:a16="http://schemas.microsoft.com/office/drawing/2014/main" id="{00000000-0008-0000-0700-000002000000}"/>
              </a:ext>
            </a:extLst>
          </p:cNvPr>
          <p:cNvGraphicFramePr>
            <a:graphicFrameLocks noGrp="1"/>
          </p:cNvGraphicFramePr>
          <p:nvPr/>
        </p:nvGraphicFramePr>
        <p:xfrm>
          <a:off x="-76849" y="382082"/>
          <a:ext cx="9297699" cy="6093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00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Objections – Erroneous Transfer</a:t>
            </a:r>
            <a:endParaRPr lang="en-IE" dirty="0"/>
          </a:p>
        </p:txBody>
      </p:sp>
      <p:graphicFrame>
        <p:nvGraphicFramePr>
          <p:cNvPr id="4" name="Group 92"/>
          <p:cNvGraphicFramePr>
            <a:graphicFrameLocks noGrp="1"/>
          </p:cNvGraphicFramePr>
          <p:nvPr>
            <p:ph idx="4294967295"/>
          </p:nvPr>
        </p:nvGraphicFramePr>
        <p:xfrm>
          <a:off x="0" y="1135318"/>
          <a:ext cx="7321550" cy="4791744"/>
        </p:xfrm>
        <a:graphic>
          <a:graphicData uri="http://schemas.openxmlformats.org/drawingml/2006/table">
            <a:tbl>
              <a:tblPr/>
              <a:tblGrid>
                <a:gridCol w="4445045">
                  <a:extLst>
                    <a:ext uri="{9D8B030D-6E8A-4147-A177-3AD203B41FA5}">
                      <a16:colId xmlns:a16="http://schemas.microsoft.com/office/drawing/2014/main" val="20000"/>
                    </a:ext>
                  </a:extLst>
                </a:gridCol>
                <a:gridCol w="1393121">
                  <a:extLst>
                    <a:ext uri="{9D8B030D-6E8A-4147-A177-3AD203B41FA5}">
                      <a16:colId xmlns:a16="http://schemas.microsoft.com/office/drawing/2014/main" val="20001"/>
                    </a:ext>
                  </a:extLst>
                </a:gridCol>
                <a:gridCol w="1483384">
                  <a:extLst>
                    <a:ext uri="{9D8B030D-6E8A-4147-A177-3AD203B41FA5}">
                      <a16:colId xmlns:a16="http://schemas.microsoft.com/office/drawing/2014/main" val="20002"/>
                    </a:ext>
                  </a:extLst>
                </a:gridCol>
              </a:tblGrid>
              <a:tr h="433104">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1800" b="1" i="0" u="none" strike="noStrike" cap="none" normalizeH="0" baseline="0" dirty="0">
                          <a:ln>
                            <a:noFill/>
                          </a:ln>
                          <a:solidFill>
                            <a:srgbClr val="003C7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IE" sz="1800" b="1" i="0" u="none" strike="noStrike" dirty="0">
                          <a:effectLst/>
                          <a:latin typeface="Arial" panose="020B0604020202020204" pitchFamily="34" charset="0"/>
                        </a:rPr>
                        <a:t>Jun-23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IE" sz="1800" b="1" i="0" u="none" strike="noStrike" dirty="0">
                          <a:effectLst/>
                          <a:latin typeface="Arial" panose="020B060402020202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No. of Objections </a:t>
                      </a: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Cancellations from Objections</a:t>
                      </a: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a:ln>
                            <a:noFill/>
                          </a:ln>
                          <a:solidFill>
                            <a:srgbClr val="003C71"/>
                          </a:solidFill>
                          <a:effectLst/>
                          <a:latin typeface="Arial" charset="0"/>
                          <a:cs typeface="Arial" charset="0"/>
                        </a:rPr>
                        <a:t> </a:t>
                      </a:r>
                      <a:endParaRPr kumimoji="0" lang="en-GB" sz="2000" b="1" i="0" u="none" strike="noStrike" cap="none" normalizeH="0" baseline="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Objection emails to MRSO</a:t>
                      </a: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394148">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Reasons:</a:t>
                      </a: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75380">
                <a:tc>
                  <a:txBody>
                    <a:bodyPr/>
                    <a:lstStyle/>
                    <a:p>
                      <a:pPr marL="457200" marR="0" lvl="1"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Uncontactable by phone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75380">
                <a:tc>
                  <a:txBody>
                    <a:bodyPr/>
                    <a:lstStyle/>
                    <a:p>
                      <a:pPr marL="457200" marR="0" lvl="1"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Written communication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75380">
                <a:tc>
                  <a:txBody>
                    <a:bodyPr/>
                    <a:lstStyle/>
                    <a:p>
                      <a:pPr marL="457200" marR="0" lvl="1"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COS confirmed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GB" sz="1800" b="0" i="0" u="none" strike="noStrike" kern="1200" dirty="0">
                          <a:solidFill>
                            <a:schemeClr val="tx1"/>
                          </a:solidFill>
                          <a:effectLst/>
                          <a:latin typeface="Arial" panose="020B0604020202020204" pitchFamily="34" charset="0"/>
                          <a:ea typeface="+mn-ea"/>
                          <a:cs typeface="+mn-cs"/>
                        </a:rPr>
                        <a:t>2</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GB" sz="1800" b="0" i="0" u="none" strike="noStrike" kern="1200" dirty="0">
                          <a:solidFill>
                            <a:schemeClr val="tx1"/>
                          </a:solidFill>
                          <a:effectLst/>
                          <a:latin typeface="Arial" panose="020B0604020202020204" pitchFamily="34" charset="0"/>
                          <a:ea typeface="+mn-ea"/>
                          <a:cs typeface="+mn-cs"/>
                        </a:rPr>
                        <a:t>6</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75380">
                <a:tc>
                  <a:txBody>
                    <a:bodyPr/>
                    <a:lstStyle/>
                    <a:p>
                      <a:pPr marL="457200" marR="0" lvl="1"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Other</a:t>
                      </a:r>
                      <a:r>
                        <a:rPr kumimoji="0" lang="en-GB" sz="2000" b="1" i="0" u="none" strike="noStrike" cap="none" normalizeH="0" baseline="0" dirty="0">
                          <a:ln>
                            <a:noFill/>
                          </a:ln>
                          <a:solidFill>
                            <a:srgbClr val="003C7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75380">
                <a:tc>
                  <a:txBody>
                    <a:bodyPr/>
                    <a:lstStyle/>
                    <a:p>
                      <a:pPr marL="0" marR="0" lvl="0" indent="0" algn="l" defTabSz="889000" rtl="0" eaLnBrk="0" fontAlgn="b" latinLnBrk="0" hangingPunct="0">
                        <a:lnSpc>
                          <a:spcPct val="100000"/>
                        </a:lnSpc>
                        <a:spcBef>
                          <a:spcPct val="0"/>
                        </a:spcBef>
                        <a:spcAft>
                          <a:spcPts val="1200"/>
                        </a:spcAft>
                        <a:buClr>
                          <a:schemeClr val="bg2"/>
                        </a:buClr>
                        <a:buSzPct val="100000"/>
                        <a:buFont typeface="Arial" charset="0"/>
                        <a:buNone/>
                        <a:tabLst/>
                      </a:pPr>
                      <a:r>
                        <a:rPr kumimoji="0" lang="en-GB" sz="2000" b="0" i="0" u="none" strike="noStrike" cap="none" normalizeH="0" baseline="0" dirty="0">
                          <a:ln>
                            <a:noFill/>
                          </a:ln>
                          <a:solidFill>
                            <a:srgbClr val="003C71"/>
                          </a:solidFill>
                          <a:effectLst/>
                          <a:latin typeface="Arial" charset="0"/>
                          <a:cs typeface="Arial" charset="0"/>
                        </a:rPr>
                        <a:t>Escalation emails</a:t>
                      </a:r>
                      <a:endParaRPr kumimoji="0" lang="en-GB" sz="2000" b="1" i="0" u="none" strike="noStrike" cap="none" normalizeH="0" baseline="0" dirty="0">
                        <a:ln>
                          <a:noFill/>
                        </a:ln>
                        <a:solidFill>
                          <a:srgbClr val="003C7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3" name="Table 2"/>
          <p:cNvGraphicFramePr>
            <a:graphicFrameLocks noGrp="1"/>
          </p:cNvGraphicFramePr>
          <p:nvPr/>
        </p:nvGraphicFramePr>
        <p:xfrm>
          <a:off x="7321549" y="1135318"/>
          <a:ext cx="1264889" cy="4776512"/>
        </p:xfrm>
        <a:graphic>
          <a:graphicData uri="http://schemas.openxmlformats.org/drawingml/2006/table">
            <a:tbl>
              <a:tblPr/>
              <a:tblGrid>
                <a:gridCol w="1264889">
                  <a:extLst>
                    <a:ext uri="{9D8B030D-6E8A-4147-A177-3AD203B41FA5}">
                      <a16:colId xmlns:a16="http://schemas.microsoft.com/office/drawing/2014/main" val="20000"/>
                    </a:ext>
                  </a:extLst>
                </a:gridCol>
              </a:tblGrid>
              <a:tr h="437004">
                <a:tc>
                  <a:txBody>
                    <a:bodyPr/>
                    <a:lstStyle/>
                    <a:p>
                      <a:pPr algn="ctr" fontAlgn="b"/>
                      <a:r>
                        <a:rPr lang="en-IE" sz="1800" b="1" i="0" u="none" strike="noStrike" dirty="0">
                          <a:effectLst/>
                          <a:latin typeface="Arial" panose="020B0604020202020204" pitchFamily="34" charset="0"/>
                        </a:rPr>
                        <a:t>Aug–23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82358">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94260">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94260">
                <a:tc>
                  <a:txBody>
                    <a:bodyPr/>
                    <a:lstStyle/>
                    <a:p>
                      <a:pPr marL="0" algn="ctr" defTabSz="685800" rtl="0" eaLnBrk="1" fontAlgn="b" latinLnBrk="0" hangingPunct="1"/>
                      <a:r>
                        <a:rPr lang="en-GB" sz="1800" b="0" i="0" u="none" strike="noStrike" kern="1200" dirty="0">
                          <a:solidFill>
                            <a:schemeClr val="tx1"/>
                          </a:solidFill>
                          <a:effectLst/>
                          <a:latin typeface="Arial" panose="020B0604020202020204" pitchFamily="34" charset="0"/>
                          <a:ea typeface="+mn-ea"/>
                          <a:cs typeface="+mn-cs"/>
                        </a:rPr>
                        <a:t>1</a:t>
                      </a:r>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9426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408810">
                <a:tc>
                  <a:txBody>
                    <a:bodyPr/>
                    <a:lstStyle/>
                    <a:p>
                      <a:pPr marL="0" algn="ctr" defTabSz="685800" rtl="0" eaLnBrk="1" fontAlgn="b" latinLnBrk="0" hangingPunct="1"/>
                      <a:r>
                        <a:rPr lang="en-IE" sz="1800" b="0" i="0" u="none" strike="noStrike" kern="1200" dirty="0">
                          <a:solidFill>
                            <a:schemeClr val="tx1"/>
                          </a:solidFill>
                          <a:effectLst/>
                          <a:latin typeface="Arial" panose="020B0604020202020204" pitchFamily="34" charset="0"/>
                          <a:ea typeface="+mn-ea"/>
                          <a:cs typeface="+mn-cs"/>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5" name="Table 4">
            <a:extLst>
              <a:ext uri="{FF2B5EF4-FFF2-40B4-BE49-F238E27FC236}">
                <a16:creationId xmlns:a16="http://schemas.microsoft.com/office/drawing/2014/main" id="{80A8E0DE-57E1-48E0-9156-E7A7BF642E2F}"/>
              </a:ext>
            </a:extLst>
          </p:cNvPr>
          <p:cNvGraphicFramePr>
            <a:graphicFrameLocks noGrp="1"/>
          </p:cNvGraphicFramePr>
          <p:nvPr/>
        </p:nvGraphicFramePr>
        <p:xfrm>
          <a:off x="9322420" y="1135318"/>
          <a:ext cx="836341" cy="4816619"/>
        </p:xfrm>
        <a:graphic>
          <a:graphicData uri="http://schemas.openxmlformats.org/drawingml/2006/table">
            <a:tbl>
              <a:tblPr/>
              <a:tblGrid>
                <a:gridCol w="836341">
                  <a:extLst>
                    <a:ext uri="{9D8B030D-6E8A-4147-A177-3AD203B41FA5}">
                      <a16:colId xmlns:a16="http://schemas.microsoft.com/office/drawing/2014/main" val="3888279766"/>
                    </a:ext>
                  </a:extLst>
                </a:gridCol>
              </a:tblGrid>
              <a:tr h="470457">
                <a:tc>
                  <a:txBody>
                    <a:bodyPr/>
                    <a:lstStyle/>
                    <a:p>
                      <a:pPr algn="ctr" fontAlgn="b"/>
                      <a:endParaRPr lang="en-IE" sz="1800" b="1" i="0" u="none" strike="noStrike" dirty="0">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0672054"/>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258796199"/>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007215613"/>
                  </a:ext>
                </a:extLst>
              </a:tr>
              <a:tr h="340222">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1598948"/>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253802877"/>
                  </a:ext>
                </a:extLst>
              </a:tr>
              <a:tr h="41853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445415525"/>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965074517"/>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42964032"/>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2074072637"/>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782899130"/>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4250088520"/>
                  </a:ext>
                </a:extLst>
              </a:tr>
              <a:tr h="398601">
                <a:tc>
                  <a:txBody>
                    <a:bodyPr/>
                    <a:lstStyle/>
                    <a:p>
                      <a:pPr marL="0" algn="ctr" defTabSz="685800" rtl="0" eaLnBrk="1" fontAlgn="b" latinLnBrk="0" hangingPunct="1"/>
                      <a:endParaRPr lang="en-IE" sz="1800" b="0" i="0" u="none" strike="noStrike" kern="1200" dirty="0">
                        <a:solidFill>
                          <a:schemeClr val="tx1"/>
                        </a:solidFill>
                        <a:effectLst/>
                        <a:latin typeface="Arial" panose="020B0604020202020204" pitchFamily="34" charset="0"/>
                        <a:ea typeface="+mn-ea"/>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177826"/>
                  </a:ext>
                </a:extLst>
              </a:tr>
            </a:tbl>
          </a:graphicData>
        </a:graphic>
      </p:graphicFrame>
    </p:spTree>
    <p:extLst>
      <p:ext uri="{BB962C8B-B14F-4D97-AF65-F5344CB8AC3E}">
        <p14:creationId xmlns:p14="http://schemas.microsoft.com/office/powerpoint/2010/main" val="202092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Objections – Erroneous Transfer</a:t>
            </a:r>
          </a:p>
        </p:txBody>
      </p:sp>
      <p:graphicFrame>
        <p:nvGraphicFramePr>
          <p:cNvPr id="4" name="Chart 3">
            <a:extLst>
              <a:ext uri="{FF2B5EF4-FFF2-40B4-BE49-F238E27FC236}">
                <a16:creationId xmlns:a16="http://schemas.microsoft.com/office/drawing/2014/main" id="{00000000-0008-0000-0F00-000002000000}"/>
              </a:ext>
            </a:extLst>
          </p:cNvPr>
          <p:cNvGraphicFramePr>
            <a:graphicFrameLocks noGrp="1"/>
          </p:cNvGraphicFramePr>
          <p:nvPr/>
        </p:nvGraphicFramePr>
        <p:xfrm>
          <a:off x="-33338" y="619125"/>
          <a:ext cx="9210675" cy="5619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85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BAFE-4DAF-4BDB-BE10-7F49B6C07361}"/>
              </a:ext>
            </a:extLst>
          </p:cNvPr>
          <p:cNvSpPr>
            <a:spLocks noGrp="1"/>
          </p:cNvSpPr>
          <p:nvPr>
            <p:ph type="title"/>
          </p:nvPr>
        </p:nvSpPr>
        <p:spPr/>
        <p:txBody>
          <a:bodyPr/>
          <a:lstStyle/>
          <a:p>
            <a:r>
              <a:rPr lang="en-IE" sz="2000" b="1" dirty="0"/>
              <a:t>List of new Smart MCC Switches as of 22</a:t>
            </a:r>
            <a:r>
              <a:rPr lang="en-IE" sz="2000" b="1" baseline="30000" dirty="0"/>
              <a:t>nd</a:t>
            </a:r>
            <a:r>
              <a:rPr lang="en-IE" sz="2000" b="1" dirty="0"/>
              <a:t> Sept 2023     </a:t>
            </a:r>
          </a:p>
        </p:txBody>
      </p:sp>
      <p:sp>
        <p:nvSpPr>
          <p:cNvPr id="3" name="Content Placeholder 2">
            <a:extLst>
              <a:ext uri="{FF2B5EF4-FFF2-40B4-BE49-F238E27FC236}">
                <a16:creationId xmlns:a16="http://schemas.microsoft.com/office/drawing/2014/main" id="{9FC7B3AF-FDCF-435B-81C7-28010E9684CD}"/>
              </a:ext>
            </a:extLst>
          </p:cNvPr>
          <p:cNvSpPr>
            <a:spLocks noGrp="1"/>
          </p:cNvSpPr>
          <p:nvPr>
            <p:ph sz="quarter" idx="13"/>
          </p:nvPr>
        </p:nvSpPr>
        <p:spPr>
          <a:xfrm>
            <a:off x="362986" y="1298547"/>
            <a:ext cx="7307262" cy="4697413"/>
          </a:xfrm>
        </p:spPr>
        <p:txBody>
          <a:bodyPr/>
          <a:lstStyle/>
          <a:p>
            <a:r>
              <a:rPr lang="en-IE" dirty="0"/>
              <a:t>MCC 12 – New Smart HH  </a:t>
            </a:r>
          </a:p>
          <a:p>
            <a:r>
              <a:rPr lang="en-IE" dirty="0"/>
              <a:t>Total to date –  </a:t>
            </a:r>
            <a:r>
              <a:rPr lang="en-IE" b="1" dirty="0"/>
              <a:t>206,232</a:t>
            </a:r>
          </a:p>
          <a:p>
            <a:endParaRPr lang="en-IE" dirty="0"/>
          </a:p>
          <a:p>
            <a:r>
              <a:rPr lang="en-IE" dirty="0"/>
              <a:t>MCC 16 – New Smart Day / Night / Peak </a:t>
            </a:r>
          </a:p>
          <a:p>
            <a:r>
              <a:rPr lang="en-IE" dirty="0"/>
              <a:t>Total to date –  </a:t>
            </a:r>
            <a:r>
              <a:rPr lang="en-IE" b="1" dirty="0"/>
              <a:t>32,229  </a:t>
            </a:r>
          </a:p>
          <a:p>
            <a:r>
              <a:rPr lang="en-IE" dirty="0"/>
              <a:t> </a:t>
            </a:r>
          </a:p>
        </p:txBody>
      </p:sp>
    </p:spTree>
    <p:extLst>
      <p:ext uri="{BB962C8B-B14F-4D97-AF65-F5344CB8AC3E}">
        <p14:creationId xmlns:p14="http://schemas.microsoft.com/office/powerpoint/2010/main" val="243847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545" y="1367246"/>
            <a:ext cx="5896910" cy="1591036"/>
          </a:xfrm>
        </p:spPr>
        <p:txBody>
          <a:bodyPr>
            <a:normAutofit fontScale="90000"/>
          </a:bodyPr>
          <a:lstStyle/>
          <a:p>
            <a:r>
              <a:rPr lang="en-GB" dirty="0">
                <a:solidFill>
                  <a:schemeClr val="accent1"/>
                </a:solidFill>
              </a:rPr>
              <a:t>Industry Governance Group (IGG) Presentation</a:t>
            </a:r>
            <a:br>
              <a:rPr lang="en-GB" dirty="0">
                <a:solidFill>
                  <a:schemeClr val="accent1"/>
                </a:solidFill>
              </a:rPr>
            </a:br>
            <a:br>
              <a:rPr lang="en-GB" dirty="0">
                <a:solidFill>
                  <a:schemeClr val="accent1"/>
                </a:solidFill>
              </a:rPr>
            </a:br>
            <a:r>
              <a:rPr lang="en-GB" sz="2000" dirty="0">
                <a:solidFill>
                  <a:schemeClr val="accent1"/>
                </a:solidFill>
                <a:latin typeface="+mn-lt"/>
                <a:ea typeface="+mn-ea"/>
                <a:cs typeface="+mn-cs"/>
              </a:rPr>
              <a:t>ESB Networks Retail Market Services</a:t>
            </a:r>
            <a:endParaRPr lang="en-IE" sz="2000" dirty="0">
              <a:solidFill>
                <a:schemeClr val="accent1"/>
              </a:solidFill>
              <a:latin typeface="+mn-lt"/>
              <a:ea typeface="+mn-ea"/>
              <a:cs typeface="+mn-cs"/>
            </a:endParaRPr>
          </a:p>
        </p:txBody>
      </p:sp>
      <p:sp>
        <p:nvSpPr>
          <p:cNvPr id="3" name="Subtitle 2"/>
          <p:cNvSpPr>
            <a:spLocks noGrp="1"/>
          </p:cNvSpPr>
          <p:nvPr>
            <p:ph type="subTitle" idx="1"/>
          </p:nvPr>
        </p:nvSpPr>
        <p:spPr/>
        <p:txBody>
          <a:bodyPr/>
          <a:lstStyle/>
          <a:p>
            <a:r>
              <a:rPr lang="en-GB" dirty="0"/>
              <a:t>27th September 2023 </a:t>
            </a:r>
            <a:endParaRPr lang="en-IE" dirty="0"/>
          </a:p>
        </p:txBody>
      </p:sp>
    </p:spTree>
    <p:extLst>
      <p:ext uri="{BB962C8B-B14F-4D97-AF65-F5344CB8AC3E}">
        <p14:creationId xmlns:p14="http://schemas.microsoft.com/office/powerpoint/2010/main" val="136951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3C867-8739-4BA3-9845-5720FB1298C0}"/>
              </a:ext>
            </a:extLst>
          </p:cNvPr>
          <p:cNvSpPr>
            <a:spLocks noGrp="1"/>
          </p:cNvSpPr>
          <p:nvPr>
            <p:ph sz="quarter" idx="13"/>
          </p:nvPr>
        </p:nvSpPr>
        <p:spPr>
          <a:xfrm>
            <a:off x="465937" y="1059657"/>
            <a:ext cx="7948469" cy="3955551"/>
          </a:xfrm>
        </p:spPr>
        <p:txBody>
          <a:bodyPr vert="horz" lIns="0" tIns="46800" rIns="0" bIns="45720" rtlCol="0" anchor="t">
            <a:noAutofit/>
          </a:bodyPr>
          <a:lstStyle/>
          <a:p>
            <a:pPr>
              <a:spcAft>
                <a:spcPts val="450"/>
              </a:spcAft>
              <a:buClr>
                <a:schemeClr val="tx1">
                  <a:lumMod val="75000"/>
                </a:schemeClr>
              </a:buClr>
            </a:pPr>
            <a:endParaRPr lang="en-GB" sz="1400" dirty="0">
              <a:solidFill>
                <a:schemeClr val="tx1">
                  <a:lumMod val="75000"/>
                </a:schemeClr>
              </a:solidFill>
            </a:endParaRPr>
          </a:p>
          <a:p>
            <a:pPr marL="342900" indent="-342900">
              <a:spcAft>
                <a:spcPts val="450"/>
              </a:spcAft>
              <a:buClr>
                <a:schemeClr val="tx1">
                  <a:lumMod val="75000"/>
                </a:schemeClr>
              </a:buClr>
              <a:buAutoNum type="arabicPeriod"/>
            </a:pPr>
            <a:r>
              <a:rPr lang="en-IE" sz="2000" dirty="0">
                <a:solidFill>
                  <a:schemeClr val="tx1">
                    <a:lumMod val="75000"/>
                  </a:schemeClr>
                </a:solidFill>
              </a:rPr>
              <a:t>PSO Update </a:t>
            </a:r>
          </a:p>
          <a:p>
            <a:pPr marL="342900" indent="-342900">
              <a:spcAft>
                <a:spcPts val="450"/>
              </a:spcAft>
              <a:buClr>
                <a:schemeClr val="tx1">
                  <a:lumMod val="75000"/>
                </a:schemeClr>
              </a:buClr>
              <a:buAutoNum type="arabicPeriod"/>
            </a:pPr>
            <a:r>
              <a:rPr lang="en-GB" sz="2000" dirty="0">
                <a:solidFill>
                  <a:schemeClr val="tx1">
                    <a:lumMod val="75000"/>
                  </a:schemeClr>
                </a:solidFill>
              </a:rPr>
              <a:t>TIBCO Related Updates</a:t>
            </a:r>
            <a:endParaRPr lang="en-IE" sz="2000" dirty="0">
              <a:solidFill>
                <a:schemeClr val="tx1">
                  <a:lumMod val="75000"/>
                </a:schemeClr>
              </a:solidFill>
            </a:endParaRPr>
          </a:p>
          <a:p>
            <a:pPr marL="342900" indent="-342900">
              <a:spcAft>
                <a:spcPts val="450"/>
              </a:spcAft>
              <a:buClr>
                <a:schemeClr val="tx1">
                  <a:lumMod val="75000"/>
                </a:schemeClr>
              </a:buClr>
              <a:buAutoNum type="arabicPeriod"/>
            </a:pPr>
            <a:r>
              <a:rPr lang="en-IE" sz="2000" dirty="0">
                <a:solidFill>
                  <a:schemeClr val="tx1">
                    <a:lumMod val="75000"/>
                  </a:schemeClr>
                </a:solidFill>
              </a:rPr>
              <a:t>PAYG Update</a:t>
            </a:r>
          </a:p>
          <a:p>
            <a:pPr marL="342900" indent="-342900">
              <a:spcAft>
                <a:spcPts val="450"/>
              </a:spcAft>
              <a:buClr>
                <a:schemeClr val="tx1">
                  <a:lumMod val="75000"/>
                </a:schemeClr>
              </a:buClr>
              <a:buFont typeface="Arial" panose="020B0604020202020204" pitchFamily="34" charset="0"/>
              <a:buAutoNum type="arabicPeriod"/>
            </a:pPr>
            <a:r>
              <a:rPr lang="en-IE" sz="2000" dirty="0">
                <a:solidFill>
                  <a:schemeClr val="tx1">
                    <a:lumMod val="75000"/>
                  </a:schemeClr>
                </a:solidFill>
              </a:rPr>
              <a:t>MCC12 Non-Zero Estimates during power outage</a:t>
            </a:r>
          </a:p>
          <a:p>
            <a:pPr marL="342900" indent="-342900">
              <a:spcAft>
                <a:spcPts val="450"/>
              </a:spcAft>
              <a:buClr>
                <a:schemeClr val="tx1">
                  <a:lumMod val="75000"/>
                </a:schemeClr>
              </a:buClr>
              <a:buFont typeface="+mj-lt"/>
              <a:buAutoNum type="arabicPeriod"/>
            </a:pPr>
            <a:r>
              <a:rPr lang="en-IE" sz="2000" dirty="0">
                <a:solidFill>
                  <a:schemeClr val="tx1">
                    <a:lumMod val="75000"/>
                  </a:schemeClr>
                </a:solidFill>
              </a:rPr>
              <a:t>Market Participant Survey 2023  </a:t>
            </a:r>
          </a:p>
          <a:p>
            <a:pPr>
              <a:spcAft>
                <a:spcPts val="450"/>
              </a:spcAft>
            </a:pPr>
            <a:endParaRPr lang="en-IE" sz="1600" dirty="0"/>
          </a:p>
          <a:p>
            <a:pPr>
              <a:spcAft>
                <a:spcPts val="450"/>
              </a:spcAft>
            </a:pPr>
            <a:endParaRPr lang="en-IE" sz="1600" dirty="0"/>
          </a:p>
          <a:p>
            <a:pPr marL="342900" indent="-342900">
              <a:spcAft>
                <a:spcPts val="450"/>
              </a:spcAft>
              <a:buAutoNum type="arabicPeriod"/>
            </a:pPr>
            <a:endParaRPr lang="en-GB" sz="1600" dirty="0">
              <a:highlight>
                <a:srgbClr val="FFFF00"/>
              </a:highlight>
              <a:cs typeface="Arial"/>
            </a:endParaRPr>
          </a:p>
          <a:p>
            <a:pPr marL="342900" indent="-342900">
              <a:spcAft>
                <a:spcPts val="450"/>
              </a:spcAft>
              <a:buFont typeface="Arial" panose="020B0604020202020204" pitchFamily="34" charset="0"/>
              <a:buAutoNum type="arabicPeriod"/>
            </a:pPr>
            <a:endParaRPr lang="en-IE" sz="1600" dirty="0"/>
          </a:p>
          <a:p>
            <a:pPr marL="342900" indent="-342900">
              <a:spcAft>
                <a:spcPts val="450"/>
              </a:spcAft>
              <a:buFont typeface="Arial" panose="020B0604020202020204" pitchFamily="34" charset="0"/>
              <a:buAutoNum type="arabicPeriod"/>
            </a:pPr>
            <a:endParaRPr lang="en-IE" sz="1600" dirty="0"/>
          </a:p>
          <a:p>
            <a:pPr marL="342900" indent="-342900">
              <a:spcAft>
                <a:spcPts val="450"/>
              </a:spcAft>
              <a:buAutoNum type="arabicPeriod"/>
            </a:pPr>
            <a:endParaRPr lang="en-IE" sz="1600" dirty="0">
              <a:cs typeface="Arial"/>
            </a:endParaRPr>
          </a:p>
          <a:p>
            <a:pPr marL="342900" indent="-342900">
              <a:buAutoNum type="arabicPeriod"/>
            </a:pPr>
            <a:endParaRPr lang="en-IE" sz="1600" dirty="0"/>
          </a:p>
          <a:p>
            <a:pPr marL="342900" indent="-342900">
              <a:buAutoNum type="arabicPeriod"/>
            </a:pPr>
            <a:endParaRPr lang="en-IE" sz="1600" dirty="0"/>
          </a:p>
          <a:p>
            <a:pPr marL="342900" indent="-342900">
              <a:buAutoNum type="arabicPeriod"/>
            </a:pPr>
            <a:endParaRPr lang="en-IE" sz="1600" dirty="0">
              <a:cs typeface="Arial"/>
            </a:endParaRPr>
          </a:p>
        </p:txBody>
      </p:sp>
      <p:sp>
        <p:nvSpPr>
          <p:cNvPr id="4" name="Title 1">
            <a:extLst>
              <a:ext uri="{FF2B5EF4-FFF2-40B4-BE49-F238E27FC236}">
                <a16:creationId xmlns:a16="http://schemas.microsoft.com/office/drawing/2014/main" id="{0E0C631F-BA4A-4091-BFE8-2600700C6419}"/>
              </a:ext>
            </a:extLst>
          </p:cNvPr>
          <p:cNvSpPr>
            <a:spLocks noGrp="1"/>
          </p:cNvSpPr>
          <p:nvPr>
            <p:ph type="title"/>
          </p:nvPr>
        </p:nvSpPr>
        <p:spPr>
          <a:xfrm>
            <a:off x="589355" y="200114"/>
            <a:ext cx="6810375" cy="712787"/>
          </a:xfrm>
        </p:spPr>
        <p:txBody>
          <a:bodyPr/>
          <a:lstStyle/>
          <a:p>
            <a:r>
              <a:rPr lang="en-IE" sz="2800" dirty="0"/>
              <a:t>Agenda</a:t>
            </a:r>
          </a:p>
        </p:txBody>
      </p:sp>
    </p:spTree>
    <p:extLst>
      <p:ext uri="{BB962C8B-B14F-4D97-AF65-F5344CB8AC3E}">
        <p14:creationId xmlns:p14="http://schemas.microsoft.com/office/powerpoint/2010/main" val="176362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A00B-6D6B-F8E7-7F2C-B4B034316E56}"/>
              </a:ext>
            </a:extLst>
          </p:cNvPr>
          <p:cNvSpPr>
            <a:spLocks noGrp="1"/>
          </p:cNvSpPr>
          <p:nvPr>
            <p:ph type="title"/>
          </p:nvPr>
        </p:nvSpPr>
        <p:spPr>
          <a:xfrm>
            <a:off x="620567" y="319113"/>
            <a:ext cx="6811667" cy="711736"/>
          </a:xfrm>
        </p:spPr>
        <p:txBody>
          <a:bodyPr/>
          <a:lstStyle/>
          <a:p>
            <a:r>
              <a:rPr lang="en-GB" dirty="0"/>
              <a:t>PSO Update </a:t>
            </a:r>
          </a:p>
        </p:txBody>
      </p:sp>
      <p:sp>
        <p:nvSpPr>
          <p:cNvPr id="3" name="Content Placeholder 2">
            <a:extLst>
              <a:ext uri="{FF2B5EF4-FFF2-40B4-BE49-F238E27FC236}">
                <a16:creationId xmlns:a16="http://schemas.microsoft.com/office/drawing/2014/main" id="{AE5042AC-37AF-F7CD-721F-8D09E43DD90E}"/>
              </a:ext>
            </a:extLst>
          </p:cNvPr>
          <p:cNvSpPr>
            <a:spLocks noGrp="1"/>
          </p:cNvSpPr>
          <p:nvPr>
            <p:ph sz="quarter" idx="13"/>
          </p:nvPr>
        </p:nvSpPr>
        <p:spPr>
          <a:xfrm>
            <a:off x="365488" y="1239412"/>
            <a:ext cx="8413024" cy="1484624"/>
          </a:xfrm>
        </p:spPr>
        <p:txBody>
          <a:bodyPr/>
          <a:lstStyle/>
          <a:p>
            <a:pPr marL="285750" indent="-285750">
              <a:buFont typeface="Arial" panose="020B0604020202020204" pitchFamily="34" charset="0"/>
              <a:buChar char="•"/>
            </a:pPr>
            <a:r>
              <a:rPr lang="en-GB" sz="1600" dirty="0"/>
              <a:t>In line with CRU decision - CRU202405, PSO will be zero from 1st October 2023. </a:t>
            </a:r>
          </a:p>
          <a:p>
            <a:pPr marL="285750" indent="-285750">
              <a:buFont typeface="Arial" panose="020B0604020202020204" pitchFamily="34" charset="0"/>
              <a:buChar char="•"/>
            </a:pPr>
            <a:r>
              <a:rPr lang="en-GB" sz="1600" dirty="0"/>
              <a:t>The normal 4-month adjustment process will continue in relation to PSO payments.</a:t>
            </a:r>
          </a:p>
          <a:p>
            <a:pPr marL="285750" indent="-285750">
              <a:buFont typeface="Arial" panose="020B0604020202020204" pitchFamily="34" charset="0"/>
              <a:buChar char="•"/>
            </a:pPr>
            <a:r>
              <a:rPr lang="en-GB" sz="1600" dirty="0"/>
              <a:t>Invoices received by Suppliers in relation to the 4-month adjustment process will require to be settled within the normal payment terms.</a:t>
            </a:r>
          </a:p>
        </p:txBody>
      </p:sp>
      <p:sp>
        <p:nvSpPr>
          <p:cNvPr id="6" name="TextBox 5">
            <a:extLst>
              <a:ext uri="{FF2B5EF4-FFF2-40B4-BE49-F238E27FC236}">
                <a16:creationId xmlns:a16="http://schemas.microsoft.com/office/drawing/2014/main" id="{2263C14F-332C-AB0D-B781-C078E71FF9AB}"/>
              </a:ext>
            </a:extLst>
          </p:cNvPr>
          <p:cNvSpPr txBox="1"/>
          <p:nvPr/>
        </p:nvSpPr>
        <p:spPr>
          <a:xfrm>
            <a:off x="365488" y="3426178"/>
            <a:ext cx="8413024" cy="815608"/>
          </a:xfrm>
          <a:prstGeom prst="rect">
            <a:avLst/>
          </a:prstGeom>
          <a:noFill/>
        </p:spPr>
        <p:txBody>
          <a:bodyPr wrap="square">
            <a:spAutoFit/>
          </a:bodyPr>
          <a:lstStyle/>
          <a:p>
            <a:r>
              <a:rPr lang="en-GB" sz="2200" dirty="0">
                <a:solidFill>
                  <a:schemeClr val="accent1"/>
                </a:solidFill>
                <a:latin typeface="+mj-lt"/>
                <a:ea typeface="+mj-ea"/>
                <a:cs typeface="+mj-cs"/>
              </a:rPr>
              <a:t>  TIBCO Related Updates</a:t>
            </a:r>
          </a:p>
          <a:p>
            <a:endParaRPr lang="en-GB" sz="2500" dirty="0">
              <a:latin typeface="+mj-lt"/>
              <a:ea typeface="+mj-ea"/>
              <a:cs typeface="+mj-cs"/>
            </a:endParaRPr>
          </a:p>
        </p:txBody>
      </p:sp>
      <p:cxnSp>
        <p:nvCxnSpPr>
          <p:cNvPr id="9" name="Straight Connector 8">
            <a:extLst>
              <a:ext uri="{FF2B5EF4-FFF2-40B4-BE49-F238E27FC236}">
                <a16:creationId xmlns:a16="http://schemas.microsoft.com/office/drawing/2014/main" id="{A61E0823-F3A0-20A1-601C-22AE86789241}"/>
              </a:ext>
            </a:extLst>
          </p:cNvPr>
          <p:cNvCxnSpPr>
            <a:cxnSpLocks/>
          </p:cNvCxnSpPr>
          <p:nvPr/>
        </p:nvCxnSpPr>
        <p:spPr>
          <a:xfrm>
            <a:off x="512352" y="3981239"/>
            <a:ext cx="811929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793A8E0-28F9-A0DC-25E1-F50611A1ABF4}"/>
              </a:ext>
            </a:extLst>
          </p:cNvPr>
          <p:cNvSpPr txBox="1">
            <a:spLocks/>
          </p:cNvSpPr>
          <p:nvPr/>
        </p:nvSpPr>
        <p:spPr>
          <a:xfrm>
            <a:off x="286465" y="4210152"/>
            <a:ext cx="8492047" cy="1264960"/>
          </a:xfrm>
          <a:prstGeom prst="rect">
            <a:avLst/>
          </a:prstGeom>
        </p:spPr>
        <p:txBody>
          <a:bodyPr vert="horz" lIns="0" tIns="46800" rIns="0" bIns="45720" rtlCol="0">
            <a:noAutofit/>
          </a:bodyPr>
          <a:lst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t>TIBCO Tomcat Upgrade - Suppliers test and production EMMAs completed successfully, one Supplier remaining. </a:t>
            </a:r>
          </a:p>
          <a:p>
            <a:pPr marL="285750" indent="-285750">
              <a:buFont typeface="Arial" panose="020B0604020202020204" pitchFamily="34" charset="0"/>
              <a:buChar char="•"/>
            </a:pPr>
            <a:r>
              <a:rPr lang="en-IE" sz="1600" dirty="0">
                <a:solidFill>
                  <a:schemeClr val="accent1"/>
                </a:solidFill>
              </a:rPr>
              <a:t>TIBCO Production HUB Certificate Renewal  - Supplier Certificates renewed successfully. </a:t>
            </a:r>
            <a:endParaRPr lang="en-GB" sz="1600"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71621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5893-E1C4-7995-C2AC-48F552762DDE}"/>
              </a:ext>
            </a:extLst>
          </p:cNvPr>
          <p:cNvSpPr>
            <a:spLocks noGrp="1"/>
          </p:cNvSpPr>
          <p:nvPr>
            <p:ph type="title"/>
          </p:nvPr>
        </p:nvSpPr>
        <p:spPr>
          <a:xfrm>
            <a:off x="538969" y="424107"/>
            <a:ext cx="7092877" cy="711736"/>
          </a:xfrm>
        </p:spPr>
        <p:txBody>
          <a:bodyPr/>
          <a:lstStyle/>
          <a:p>
            <a:r>
              <a:rPr lang="en-GB" sz="2200" dirty="0"/>
              <a:t>PAYG Update </a:t>
            </a:r>
          </a:p>
        </p:txBody>
      </p:sp>
      <p:sp>
        <p:nvSpPr>
          <p:cNvPr id="4" name="Content Placeholder 2">
            <a:extLst>
              <a:ext uri="{FF2B5EF4-FFF2-40B4-BE49-F238E27FC236}">
                <a16:creationId xmlns:a16="http://schemas.microsoft.com/office/drawing/2014/main" id="{68C10CE8-5115-2A61-76C5-0AA1EB3522F8}"/>
              </a:ext>
            </a:extLst>
          </p:cNvPr>
          <p:cNvSpPr>
            <a:spLocks noGrp="1"/>
          </p:cNvSpPr>
          <p:nvPr>
            <p:ph idx="13"/>
          </p:nvPr>
        </p:nvSpPr>
        <p:spPr>
          <a:xfrm>
            <a:off x="152811" y="779975"/>
            <a:ext cx="8838377" cy="4147358"/>
          </a:xfrm>
        </p:spPr>
        <p:txBody>
          <a:bodyPr/>
          <a:lstStyle/>
          <a:p>
            <a:pPr marL="0" indent="0">
              <a:spcBef>
                <a:spcPts val="600"/>
              </a:spcBef>
              <a:spcAft>
                <a:spcPts val="450"/>
              </a:spcAft>
              <a:buClr>
                <a:schemeClr val="tx1">
                  <a:lumMod val="75000"/>
                </a:schemeClr>
              </a:buClr>
              <a:buNone/>
            </a:pPr>
            <a:endParaRPr lang="en-IE" sz="1600" dirty="0"/>
          </a:p>
          <a:p>
            <a:pPr marL="285750" indent="-285750" defTabSz="685800">
              <a:spcBef>
                <a:spcPts val="1500"/>
              </a:spcBef>
              <a:spcAft>
                <a:spcPts val="600"/>
              </a:spcAft>
              <a:buClr>
                <a:schemeClr val="accent2"/>
              </a:buClr>
            </a:pPr>
            <a:r>
              <a:rPr lang="en-IE" sz="1600" dirty="0"/>
              <a:t>Reminder that Monday 30</a:t>
            </a:r>
            <a:r>
              <a:rPr lang="en-IE" sz="1600" baseline="30000" dirty="0"/>
              <a:t>th</a:t>
            </a:r>
            <a:r>
              <a:rPr lang="en-IE" sz="1600" dirty="0"/>
              <a:t> October is </a:t>
            </a:r>
            <a:r>
              <a:rPr lang="en-IE" sz="1600" b="1" dirty="0"/>
              <a:t>not</a:t>
            </a:r>
            <a:r>
              <a:rPr lang="en-IE" sz="1600" dirty="0"/>
              <a:t> a credit friendly holiday. </a:t>
            </a:r>
          </a:p>
          <a:p>
            <a:pPr marL="285750" lvl="0" indent="-285750" defTabSz="685800">
              <a:spcBef>
                <a:spcPts val="1500"/>
              </a:spcBef>
              <a:spcAft>
                <a:spcPts val="600"/>
              </a:spcAft>
              <a:buClr>
                <a:schemeClr val="accent2"/>
              </a:buClr>
            </a:pPr>
            <a:r>
              <a:rPr lang="en-IE" sz="1600" dirty="0"/>
              <a:t>If a customer loses supply on this date the purchase of credit is required to top-up the meter and restore supply. </a:t>
            </a:r>
          </a:p>
          <a:p>
            <a:pPr marL="285750" lvl="0" indent="-285750" defTabSz="685800">
              <a:spcBef>
                <a:spcPts val="1500"/>
              </a:spcBef>
              <a:spcAft>
                <a:spcPts val="600"/>
              </a:spcAft>
              <a:buClr>
                <a:schemeClr val="accent2"/>
              </a:buClr>
            </a:pPr>
            <a:r>
              <a:rPr lang="en-IE" sz="1600" dirty="0"/>
              <a:t>ESB Networks will process PMP requests submitted via the extranet up to 5pm on Friday 27</a:t>
            </a:r>
            <a:r>
              <a:rPr lang="en-IE" sz="1600" baseline="30000" dirty="0"/>
              <a:t>th</a:t>
            </a:r>
            <a:r>
              <a:rPr lang="en-IE" sz="1600" dirty="0"/>
              <a:t> October. Requests submitted after this will be processed on Tuesday 31</a:t>
            </a:r>
            <a:r>
              <a:rPr lang="en-IE" sz="1600" baseline="30000" dirty="0"/>
              <a:t>st</a:t>
            </a:r>
            <a:r>
              <a:rPr lang="en-IE" sz="1600" dirty="0"/>
              <a:t> October.</a:t>
            </a:r>
          </a:p>
          <a:p>
            <a:pPr marL="285750" lvl="0" indent="-285750" defTabSz="685800">
              <a:spcBef>
                <a:spcPts val="1500"/>
              </a:spcBef>
              <a:spcAft>
                <a:spcPts val="600"/>
              </a:spcAft>
              <a:buClr>
                <a:schemeClr val="accent2"/>
              </a:buClr>
            </a:pPr>
            <a:r>
              <a:rPr lang="en-IE" sz="1600" dirty="0"/>
              <a:t>Customers can still purchase credit using their old KPN card for their old supplier until the PMP is processed. </a:t>
            </a:r>
          </a:p>
          <a:p>
            <a:pPr marL="285750" indent="-285750" defTabSz="685800">
              <a:spcBef>
                <a:spcPts val="1500"/>
              </a:spcBef>
              <a:spcAft>
                <a:spcPts val="800"/>
              </a:spcAft>
              <a:buClr>
                <a:schemeClr val="accent2"/>
              </a:buClr>
            </a:pPr>
            <a:r>
              <a:rPr lang="en-IE" sz="1600" dirty="0">
                <a:solidFill>
                  <a:schemeClr val="accent1"/>
                </a:solidFill>
              </a:rPr>
              <a:t>ESB Networks will use the contact details provided by suppliers previously. Any updates required for these contact details should be provided to  </a:t>
            </a:r>
            <a:r>
              <a:rPr lang="en-IE" sz="18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keypadmanagement@esb.ie</a:t>
            </a:r>
            <a:r>
              <a:rPr lang="en-IE" sz="1800" u="sng" dirty="0">
                <a:solidFill>
                  <a:srgbClr val="0563C1"/>
                </a:solidFill>
                <a:latin typeface="Arial" panose="020B0604020202020204" pitchFamily="34" charset="0"/>
                <a:ea typeface="Calibri" panose="020F0502020204030204" pitchFamily="34" charset="0"/>
                <a:cs typeface="Times New Roman" panose="02020603050405020304" pitchFamily="18" charset="0"/>
              </a:rPr>
              <a:t> </a:t>
            </a:r>
          </a:p>
          <a:p>
            <a:pPr marL="0" indent="0" defTabSz="685800">
              <a:spcBef>
                <a:spcPts val="1500"/>
              </a:spcBef>
              <a:spcAft>
                <a:spcPts val="800"/>
              </a:spcAft>
              <a:buClr>
                <a:schemeClr val="accent2"/>
              </a:buClr>
              <a:buNone/>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p:txBody>
      </p:sp>
    </p:spTree>
    <p:extLst>
      <p:ext uri="{BB962C8B-B14F-4D97-AF65-F5344CB8AC3E}">
        <p14:creationId xmlns:p14="http://schemas.microsoft.com/office/powerpoint/2010/main" val="774522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5893-E1C4-7995-C2AC-48F552762DDE}"/>
              </a:ext>
            </a:extLst>
          </p:cNvPr>
          <p:cNvSpPr>
            <a:spLocks noGrp="1"/>
          </p:cNvSpPr>
          <p:nvPr>
            <p:ph type="title"/>
          </p:nvPr>
        </p:nvSpPr>
        <p:spPr>
          <a:xfrm>
            <a:off x="471821" y="321555"/>
            <a:ext cx="7092877" cy="711736"/>
          </a:xfrm>
        </p:spPr>
        <p:txBody>
          <a:bodyPr/>
          <a:lstStyle/>
          <a:p>
            <a:r>
              <a:rPr lang="en-GB" sz="2200" dirty="0"/>
              <a:t>PAYG Update - Tariff Changes </a:t>
            </a:r>
          </a:p>
        </p:txBody>
      </p:sp>
      <p:sp>
        <p:nvSpPr>
          <p:cNvPr id="4" name="Content Placeholder 2">
            <a:extLst>
              <a:ext uri="{FF2B5EF4-FFF2-40B4-BE49-F238E27FC236}">
                <a16:creationId xmlns:a16="http://schemas.microsoft.com/office/drawing/2014/main" id="{68C10CE8-5115-2A61-76C5-0AA1EB3522F8}"/>
              </a:ext>
            </a:extLst>
          </p:cNvPr>
          <p:cNvSpPr>
            <a:spLocks noGrp="1"/>
          </p:cNvSpPr>
          <p:nvPr>
            <p:ph idx="13"/>
          </p:nvPr>
        </p:nvSpPr>
        <p:spPr>
          <a:xfrm>
            <a:off x="181647" y="1279566"/>
            <a:ext cx="8476931" cy="4298868"/>
          </a:xfrm>
        </p:spPr>
        <p:txBody>
          <a:bodyPr/>
          <a:lstStyle/>
          <a:p>
            <a:pPr marL="285750" indent="-285750" defTabSz="685800">
              <a:spcBef>
                <a:spcPts val="1500"/>
              </a:spcBef>
              <a:spcAft>
                <a:spcPts val="450"/>
              </a:spcAft>
              <a:buClr>
                <a:schemeClr val="accent2"/>
              </a:buClr>
            </a:pPr>
            <a:r>
              <a:rPr lang="en-IE" sz="1600" dirty="0">
                <a:solidFill>
                  <a:schemeClr val="accent1"/>
                </a:solidFill>
              </a:rPr>
              <a:t>Suppliers are requested to communicate to customers on the steps involved to make effective a PAYG tariff change i.e. Customers are advised of and understand the sequence of codes to be entered on the meter to complete the tariff change. </a:t>
            </a:r>
          </a:p>
          <a:p>
            <a:pPr marL="285750" indent="-285750" defTabSz="685800">
              <a:spcBef>
                <a:spcPts val="1500"/>
              </a:spcBef>
              <a:spcAft>
                <a:spcPts val="450"/>
              </a:spcAft>
              <a:buClr>
                <a:schemeClr val="accent2"/>
              </a:buClr>
            </a:pPr>
            <a:r>
              <a:rPr lang="en-IE" sz="1600" dirty="0">
                <a:solidFill>
                  <a:schemeClr val="accent1"/>
                </a:solidFill>
              </a:rPr>
              <a:t>ESB Networks are unable to assist customers who are without supply as a result of codes being entered in the incorrect sequence. </a:t>
            </a:r>
          </a:p>
          <a:p>
            <a:pPr marL="285750" indent="-285750" defTabSz="685800">
              <a:spcBef>
                <a:spcPts val="1500"/>
              </a:spcBef>
              <a:spcAft>
                <a:spcPts val="450"/>
              </a:spcAft>
              <a:buClr>
                <a:schemeClr val="accent2"/>
              </a:buClr>
            </a:pPr>
            <a:r>
              <a:rPr lang="en-IE" sz="1600" dirty="0">
                <a:solidFill>
                  <a:schemeClr val="accent1"/>
                </a:solidFill>
              </a:rPr>
              <a:t>ESB Networks ask that Suppliers have sufficient support in place for customers around the time of tariff changes, particularly if a tariff change coincides with non-friendly credit days. </a:t>
            </a:r>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p:txBody>
      </p:sp>
    </p:spTree>
    <p:extLst>
      <p:ext uri="{BB962C8B-B14F-4D97-AF65-F5344CB8AC3E}">
        <p14:creationId xmlns:p14="http://schemas.microsoft.com/office/powerpoint/2010/main" val="396964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Minutes from previous IGG</a:t>
            </a: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r>
              <a:rPr lang="en-IE" dirty="0"/>
              <a:t>For Approval Today:</a:t>
            </a:r>
          </a:p>
          <a:p>
            <a:pPr marL="285750" indent="-285750">
              <a:buFont typeface="Arial" panose="020B0604020202020204" pitchFamily="34" charset="0"/>
              <a:buChar char="•"/>
            </a:pPr>
            <a:r>
              <a:rPr lang="en-IE" dirty="0"/>
              <a:t>Minutes (v1.0) from meeting on 23.08.2023</a:t>
            </a:r>
          </a:p>
        </p:txBody>
      </p:sp>
    </p:spTree>
    <p:extLst>
      <p:ext uri="{BB962C8B-B14F-4D97-AF65-F5344CB8AC3E}">
        <p14:creationId xmlns:p14="http://schemas.microsoft.com/office/powerpoint/2010/main" val="2652621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7884-A57F-2EDD-6676-12EF2D4CAA64}"/>
              </a:ext>
            </a:extLst>
          </p:cNvPr>
          <p:cNvSpPr>
            <a:spLocks noGrp="1"/>
          </p:cNvSpPr>
          <p:nvPr>
            <p:ph type="title"/>
          </p:nvPr>
        </p:nvSpPr>
        <p:spPr>
          <a:xfrm>
            <a:off x="534256" y="161743"/>
            <a:ext cx="10517566" cy="711736"/>
          </a:xfrm>
        </p:spPr>
        <p:txBody>
          <a:bodyPr/>
          <a:lstStyle/>
          <a:p>
            <a:pPr defTabSz="685800">
              <a:lnSpc>
                <a:spcPct val="100000"/>
              </a:lnSpc>
            </a:pPr>
            <a:r>
              <a:rPr lang="en-US" sz="2200" dirty="0"/>
              <a:t>MCC12 Non-Zero Estimates during power </a:t>
            </a:r>
            <a:br>
              <a:rPr lang="en-US" sz="2200" dirty="0"/>
            </a:br>
            <a:r>
              <a:rPr lang="en-US" sz="2200" dirty="0"/>
              <a:t>outage scenarios </a:t>
            </a:r>
            <a:br>
              <a:rPr lang="en-US" sz="2400" dirty="0"/>
            </a:br>
            <a:endParaRPr lang="en-US" sz="2400" dirty="0"/>
          </a:p>
        </p:txBody>
      </p:sp>
      <p:sp>
        <p:nvSpPr>
          <p:cNvPr id="4" name="Content Placeholder 3">
            <a:extLst>
              <a:ext uri="{FF2B5EF4-FFF2-40B4-BE49-F238E27FC236}">
                <a16:creationId xmlns:a16="http://schemas.microsoft.com/office/drawing/2014/main" id="{CB7C105F-01F5-3B73-4F5F-31B722BEA217}"/>
              </a:ext>
            </a:extLst>
          </p:cNvPr>
          <p:cNvSpPr>
            <a:spLocks noGrp="1"/>
          </p:cNvSpPr>
          <p:nvPr>
            <p:ph sz="quarter" idx="13"/>
          </p:nvPr>
        </p:nvSpPr>
        <p:spPr>
          <a:xfrm>
            <a:off x="338419" y="1265365"/>
            <a:ext cx="8410470" cy="4327269"/>
          </a:xfrm>
        </p:spPr>
        <p:txBody>
          <a:bodyPr vert="horz" lIns="0" tIns="35100" rIns="0" bIns="34290" rtlCol="0" anchor="t">
            <a:noAutofit/>
          </a:bodyPr>
          <a:lstStyle/>
          <a:p>
            <a:pPr marL="285750" indent="-285750" defTabSz="685800">
              <a:spcBef>
                <a:spcPts val="1500"/>
              </a:spcBef>
              <a:spcAft>
                <a:spcPts val="450"/>
              </a:spcAft>
              <a:buClr>
                <a:schemeClr val="accent2"/>
              </a:buClr>
            </a:pPr>
            <a:r>
              <a:rPr lang="en-IE" sz="1600" dirty="0">
                <a:solidFill>
                  <a:schemeClr val="accent1"/>
                </a:solidFill>
              </a:rPr>
              <a:t>Issue identified on a portion of MCC12 MPRNs, where interval data was estimated as non-zero during a power outage and not subsequently replaced. </a:t>
            </a:r>
          </a:p>
          <a:p>
            <a:pPr marL="285750" indent="-285750" defTabSz="685800">
              <a:spcBef>
                <a:spcPts val="1500"/>
              </a:spcBef>
              <a:spcAft>
                <a:spcPts val="450"/>
              </a:spcAft>
              <a:buClr>
                <a:schemeClr val="accent2"/>
              </a:buClr>
            </a:pPr>
            <a:r>
              <a:rPr lang="en-IE" sz="1600" dirty="0">
                <a:solidFill>
                  <a:schemeClr val="accent1"/>
                </a:solidFill>
              </a:rPr>
              <a:t>Investigations took place which identified the issue was IT system related. </a:t>
            </a:r>
          </a:p>
          <a:p>
            <a:pPr marL="285750" indent="-285750" defTabSz="685800">
              <a:spcBef>
                <a:spcPts val="1500"/>
              </a:spcBef>
              <a:spcAft>
                <a:spcPts val="450"/>
              </a:spcAft>
              <a:buClr>
                <a:schemeClr val="accent2"/>
              </a:buClr>
            </a:pPr>
            <a:r>
              <a:rPr lang="en-IE" sz="1600" dirty="0">
                <a:solidFill>
                  <a:schemeClr val="accent1"/>
                </a:solidFill>
              </a:rPr>
              <a:t>Two preventative fixes identified (one for each meter type) and fixes deployed  respectively in February and August this year.</a:t>
            </a:r>
          </a:p>
          <a:p>
            <a:pPr marL="285750" indent="-285750" defTabSz="685800">
              <a:spcBef>
                <a:spcPts val="1500"/>
              </a:spcBef>
              <a:spcAft>
                <a:spcPts val="450"/>
              </a:spcAft>
              <a:buClr>
                <a:schemeClr val="accent2"/>
              </a:buClr>
            </a:pPr>
            <a:r>
              <a:rPr lang="en-IE" sz="1600" dirty="0">
                <a:solidFill>
                  <a:schemeClr val="accent1"/>
                </a:solidFill>
              </a:rPr>
              <a:t>The average misalignment per MPRN is under 3 kWhs. </a:t>
            </a:r>
          </a:p>
          <a:p>
            <a:pPr marL="285750" indent="-285750" defTabSz="685800">
              <a:spcBef>
                <a:spcPts val="1500"/>
              </a:spcBef>
              <a:spcAft>
                <a:spcPts val="450"/>
              </a:spcAft>
              <a:buClr>
                <a:schemeClr val="accent2"/>
              </a:buClr>
            </a:pPr>
            <a:r>
              <a:rPr lang="en-IE" sz="1600" dirty="0">
                <a:solidFill>
                  <a:schemeClr val="accent1"/>
                </a:solidFill>
              </a:rPr>
              <a:t>Corrective action required to address the </a:t>
            </a:r>
            <a:r>
              <a:rPr lang="en-IE" sz="1600">
                <a:solidFill>
                  <a:schemeClr val="accent1"/>
                </a:solidFill>
              </a:rPr>
              <a:t>impacted MPRN’s. </a:t>
            </a:r>
            <a:endParaRPr lang="en-IE" sz="1600" dirty="0">
              <a:solidFill>
                <a:schemeClr val="accent1"/>
              </a:solidFill>
            </a:endParaRPr>
          </a:p>
          <a:p>
            <a:pPr marL="285750" indent="-285750" defTabSz="685800">
              <a:spcBef>
                <a:spcPts val="1500"/>
              </a:spcBef>
              <a:spcAft>
                <a:spcPts val="450"/>
              </a:spcAft>
              <a:buClr>
                <a:schemeClr val="accent2"/>
              </a:buClr>
            </a:pPr>
            <a:r>
              <a:rPr lang="en-IE" sz="1600" dirty="0">
                <a:solidFill>
                  <a:schemeClr val="accent1"/>
                </a:solidFill>
              </a:rPr>
              <a:t>List of impacted sites will be shared with each relevant Supplier with a supporting note for the corrective action required. </a:t>
            </a: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0" indent="0" defTabSz="685800">
              <a:spcBef>
                <a:spcPts val="600"/>
              </a:spcBef>
              <a:spcAft>
                <a:spcPts val="450"/>
              </a:spcAft>
              <a:buClr>
                <a:schemeClr val="tx1">
                  <a:lumMod val="75000"/>
                </a:schemeClr>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IE" sz="1600" dirty="0">
              <a:solidFill>
                <a:schemeClr val="accent1"/>
              </a:solidFill>
            </a:endParaRPr>
          </a:p>
          <a:p>
            <a:pPr marL="0" indent="0" defTabSz="685800">
              <a:spcBef>
                <a:spcPts val="600"/>
              </a:spcBef>
              <a:spcAft>
                <a:spcPts val="450"/>
              </a:spcAft>
              <a:buClr>
                <a:schemeClr val="accent2"/>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685800">
              <a:spcBef>
                <a:spcPts val="600"/>
              </a:spcBef>
              <a:spcAft>
                <a:spcPts val="450"/>
              </a:spcAft>
              <a:buClr>
                <a:schemeClr val="accent2"/>
              </a:buClr>
              <a:buNone/>
            </a:pPr>
            <a:endParaRPr lang="en-IE" sz="1600" dirty="0">
              <a:solidFill>
                <a:schemeClr val="accent1"/>
              </a:solidFill>
              <a:cs typeface="Arial"/>
            </a:endParaRPr>
          </a:p>
        </p:txBody>
      </p:sp>
    </p:spTree>
    <p:extLst>
      <p:ext uri="{BB962C8B-B14F-4D97-AF65-F5344CB8AC3E}">
        <p14:creationId xmlns:p14="http://schemas.microsoft.com/office/powerpoint/2010/main" val="1537830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7884-A57F-2EDD-6676-12EF2D4CAA64}"/>
              </a:ext>
            </a:extLst>
          </p:cNvPr>
          <p:cNvSpPr>
            <a:spLocks noGrp="1"/>
          </p:cNvSpPr>
          <p:nvPr>
            <p:ph type="title"/>
          </p:nvPr>
        </p:nvSpPr>
        <p:spPr>
          <a:xfrm>
            <a:off x="534256" y="161743"/>
            <a:ext cx="6995433" cy="711736"/>
          </a:xfrm>
        </p:spPr>
        <p:txBody>
          <a:bodyPr/>
          <a:lstStyle/>
          <a:p>
            <a:pPr defTabSz="685800">
              <a:lnSpc>
                <a:spcPct val="100000"/>
              </a:lnSpc>
            </a:pPr>
            <a:r>
              <a:rPr lang="en-US" sz="2200" dirty="0"/>
              <a:t>MCC12 Non-Zero Estimates during power </a:t>
            </a:r>
            <a:br>
              <a:rPr lang="en-US" sz="2200" dirty="0"/>
            </a:br>
            <a:r>
              <a:rPr lang="en-US" sz="2200" dirty="0"/>
              <a:t>outage scenarios </a:t>
            </a:r>
            <a:br>
              <a:rPr lang="en-US" sz="2400" dirty="0"/>
            </a:br>
            <a:endParaRPr lang="en-US" sz="2400" dirty="0"/>
          </a:p>
        </p:txBody>
      </p:sp>
      <p:sp>
        <p:nvSpPr>
          <p:cNvPr id="3" name="Content Placeholder 3">
            <a:extLst>
              <a:ext uri="{FF2B5EF4-FFF2-40B4-BE49-F238E27FC236}">
                <a16:creationId xmlns:a16="http://schemas.microsoft.com/office/drawing/2014/main" id="{E2C85F23-675C-1FD3-789B-5F851DD53E34}"/>
              </a:ext>
            </a:extLst>
          </p:cNvPr>
          <p:cNvSpPr txBox="1">
            <a:spLocks/>
          </p:cNvSpPr>
          <p:nvPr/>
        </p:nvSpPr>
        <p:spPr>
          <a:xfrm>
            <a:off x="285445" y="1271239"/>
            <a:ext cx="8452155" cy="4594303"/>
          </a:xfrm>
          <a:prstGeom prst="rect">
            <a:avLst/>
          </a:prstGeom>
        </p:spPr>
        <p:txBody>
          <a:bodyPr vert="horz" lIns="0" tIns="35100" rIns="0" bIns="34290" rtlCol="0" anchor="t">
            <a:noAutofit/>
          </a:bodyPr>
          <a:lstStyle>
            <a:lvl1pPr marL="216000" indent="-129600" algn="l" defTabSz="514350" rtl="0" eaLnBrk="1" latinLnBrk="0" hangingPunct="1">
              <a:lnSpc>
                <a:spcPct val="100000"/>
              </a:lnSpc>
              <a:spcBef>
                <a:spcPts val="225"/>
              </a:spcBef>
              <a:spcAft>
                <a:spcPts val="225"/>
              </a:spcAft>
              <a:buClr>
                <a:srgbClr val="002060"/>
              </a:buClr>
              <a:buFont typeface="Arial" panose="020B0604020202020204" pitchFamily="34" charset="0"/>
              <a:buChar char="•"/>
              <a:defRPr sz="1050" kern="1200">
                <a:solidFill>
                  <a:srgbClr val="002060"/>
                </a:solidFill>
                <a:latin typeface="+mn-lt"/>
                <a:ea typeface="+mn-ea"/>
                <a:cs typeface="+mn-cs"/>
              </a:defRPr>
            </a:lvl1pPr>
            <a:lvl2pPr marL="432000" indent="-128588" algn="l" defTabSz="514350" rtl="0" eaLnBrk="1" latinLnBrk="0" hangingPunct="1">
              <a:lnSpc>
                <a:spcPct val="100000"/>
              </a:lnSpc>
              <a:spcBef>
                <a:spcPts val="225"/>
              </a:spcBef>
              <a:spcAft>
                <a:spcPts val="225"/>
              </a:spcAft>
              <a:buClr>
                <a:srgbClr val="002060"/>
              </a:buClr>
              <a:buSzPct val="60000"/>
              <a:buFont typeface="Courier New" panose="02070309020205020404" pitchFamily="49" charset="0"/>
              <a:buChar char="o"/>
              <a:defRPr sz="1050" kern="1200">
                <a:solidFill>
                  <a:srgbClr val="002060"/>
                </a:solidFill>
                <a:latin typeface="+mn-lt"/>
                <a:ea typeface="+mn-ea"/>
                <a:cs typeface="+mn-cs"/>
              </a:defRPr>
            </a:lvl2pPr>
            <a:lvl3pPr marL="648000" indent="-128588" algn="l" defTabSz="514350" rtl="0" eaLnBrk="1" latinLnBrk="0" hangingPunct="1">
              <a:lnSpc>
                <a:spcPct val="90000"/>
              </a:lnSpc>
              <a:spcBef>
                <a:spcPts val="225"/>
              </a:spcBef>
              <a:spcAft>
                <a:spcPts val="225"/>
              </a:spcAft>
              <a:buClr>
                <a:srgbClr val="002060"/>
              </a:buClr>
              <a:buSzPct val="80000"/>
              <a:buFont typeface="Wingdings" panose="05000000000000000000" pitchFamily="2" charset="2"/>
              <a:buChar char="§"/>
              <a:defRPr sz="1050" kern="1200">
                <a:solidFill>
                  <a:srgbClr val="002060"/>
                </a:solidFill>
                <a:latin typeface="+mn-lt"/>
                <a:ea typeface="+mn-ea"/>
                <a:cs typeface="+mn-cs"/>
              </a:defRPr>
            </a:lvl3pPr>
            <a:lvl4pPr marL="864000" indent="-128588" algn="l" defTabSz="514350" rtl="0" eaLnBrk="1" latinLnBrk="0" hangingPunct="1">
              <a:lnSpc>
                <a:spcPct val="90000"/>
              </a:lnSpc>
              <a:spcBef>
                <a:spcPts val="225"/>
              </a:spcBef>
              <a:spcAft>
                <a:spcPts val="225"/>
              </a:spcAft>
              <a:buClr>
                <a:srgbClr val="002060"/>
              </a:buClr>
              <a:buSzPct val="50000"/>
              <a:buFont typeface="Wingdings" panose="05000000000000000000" pitchFamily="2" charset="2"/>
              <a:buChar char="q"/>
              <a:defRPr sz="1050" kern="1200">
                <a:solidFill>
                  <a:srgbClr val="002060"/>
                </a:solidFill>
                <a:latin typeface="+mn-lt"/>
                <a:ea typeface="+mn-ea"/>
                <a:cs typeface="+mn-cs"/>
              </a:defRPr>
            </a:lvl4pPr>
            <a:lvl5pPr marL="1080000" indent="-128588" algn="l" defTabSz="514350" rtl="0" eaLnBrk="1" latinLnBrk="0" hangingPunct="1">
              <a:lnSpc>
                <a:spcPct val="90000"/>
              </a:lnSpc>
              <a:spcBef>
                <a:spcPts val="225"/>
              </a:spcBef>
              <a:spcAft>
                <a:spcPts val="225"/>
              </a:spcAft>
              <a:buClr>
                <a:srgbClr val="002060"/>
              </a:buClr>
              <a:buSzPct val="60000"/>
              <a:buFont typeface="Wingdings" panose="05000000000000000000" pitchFamily="2" charset="2"/>
              <a:buChar char="Ø"/>
              <a:defRPr sz="1050" kern="1200">
                <a:solidFill>
                  <a:srgbClr val="002060"/>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defTabSz="685800">
              <a:spcBef>
                <a:spcPts val="1500"/>
              </a:spcBef>
              <a:spcAft>
                <a:spcPts val="450"/>
              </a:spcAft>
              <a:buClr>
                <a:schemeClr val="accent2"/>
              </a:buClr>
            </a:pPr>
            <a:r>
              <a:rPr lang="en-IE" sz="1600" dirty="0">
                <a:solidFill>
                  <a:schemeClr val="accent1"/>
                </a:solidFill>
              </a:rPr>
              <a:t>Assessment carried out on the effectiveness of both fixes since deployment:</a:t>
            </a:r>
          </a:p>
          <a:p>
            <a:pPr marL="501750" lvl="1" indent="-285750" defTabSz="685800">
              <a:spcBef>
                <a:spcPts val="600"/>
              </a:spcBef>
              <a:spcAft>
                <a:spcPts val="450"/>
              </a:spcAft>
              <a:buClr>
                <a:schemeClr val="tx1">
                  <a:lumMod val="75000"/>
                </a:schemeClr>
              </a:buClr>
              <a:buSzPct val="61000"/>
              <a:buFont typeface="Wingdings" panose="05000000000000000000" pitchFamily="2" charset="2"/>
              <a:buChar char="Ø"/>
            </a:pPr>
            <a:r>
              <a:rPr lang="en-IE" sz="1300" dirty="0">
                <a:solidFill>
                  <a:schemeClr val="accent2">
                    <a:lumMod val="75000"/>
                  </a:schemeClr>
                </a:solidFill>
              </a:rPr>
              <a:t>Both fixes resolve non-zero estimate issues for power outages that span within the same day ( Midnight to midnight). </a:t>
            </a:r>
          </a:p>
          <a:p>
            <a:pPr marL="501750" lvl="1" indent="-285750" defTabSz="685800">
              <a:spcBef>
                <a:spcPts val="600"/>
              </a:spcBef>
              <a:spcAft>
                <a:spcPts val="450"/>
              </a:spcAft>
              <a:buClr>
                <a:schemeClr val="tx1">
                  <a:lumMod val="75000"/>
                </a:schemeClr>
              </a:buClr>
              <a:buSzPct val="61000"/>
              <a:buFont typeface="Wingdings" panose="05000000000000000000" pitchFamily="2" charset="2"/>
              <a:buChar char="Ø"/>
            </a:pPr>
            <a:r>
              <a:rPr lang="en-IE" sz="1300" dirty="0">
                <a:solidFill>
                  <a:schemeClr val="accent2">
                    <a:lumMod val="75000"/>
                  </a:schemeClr>
                </a:solidFill>
              </a:rPr>
              <a:t>Some residual issues remain for non-zero estimates for power outages that span greater than one day on the RM107 meter. </a:t>
            </a:r>
          </a:p>
          <a:p>
            <a:pPr marL="501750" lvl="1" indent="-285750" defTabSz="685800">
              <a:spcBef>
                <a:spcPts val="600"/>
              </a:spcBef>
              <a:spcAft>
                <a:spcPts val="450"/>
              </a:spcAft>
              <a:buClr>
                <a:schemeClr val="tx1">
                  <a:lumMod val="75000"/>
                </a:schemeClr>
              </a:buClr>
              <a:buSzPct val="61000"/>
              <a:buFont typeface="Wingdings" panose="05000000000000000000" pitchFamily="2" charset="2"/>
              <a:buChar char="Ø"/>
            </a:pPr>
            <a:r>
              <a:rPr lang="en-IE" sz="1300" dirty="0">
                <a:solidFill>
                  <a:schemeClr val="accent2">
                    <a:lumMod val="75000"/>
                  </a:schemeClr>
                </a:solidFill>
              </a:rPr>
              <a:t>A new fix will be required to resolve this residual issue.</a:t>
            </a:r>
          </a:p>
          <a:p>
            <a:pPr marL="432000" lvl="2" indent="0" defTabSz="685800">
              <a:spcBef>
                <a:spcPts val="600"/>
              </a:spcBef>
              <a:spcAft>
                <a:spcPts val="450"/>
              </a:spcAft>
              <a:buClr>
                <a:schemeClr val="tx1">
                  <a:lumMod val="75000"/>
                </a:schemeClr>
              </a:buClr>
              <a:buNone/>
            </a:pPr>
            <a:endParaRPr lang="en-IE" sz="1000" dirty="0">
              <a:solidFill>
                <a:schemeClr val="accent1"/>
              </a:solidFill>
            </a:endParaRPr>
          </a:p>
          <a:p>
            <a:pPr marL="285750" indent="-285750" defTabSz="685800">
              <a:spcBef>
                <a:spcPts val="1500"/>
              </a:spcBef>
              <a:spcAft>
                <a:spcPts val="450"/>
              </a:spcAft>
              <a:buClr>
                <a:schemeClr val="accent2"/>
              </a:buClr>
            </a:pPr>
            <a:r>
              <a:rPr lang="en-IE" sz="1600" dirty="0">
                <a:solidFill>
                  <a:schemeClr val="accent1"/>
                </a:solidFill>
              </a:rPr>
              <a:t>ESB Networks will investigate the route cause and identify a fix to resolve the issue for those scenarios for power outages that span greater than one day.  Consideration will be given to the corrective action required once an assessment can be carried out on the impacted volumes.</a:t>
            </a:r>
          </a:p>
          <a:p>
            <a:pPr marL="285750" indent="-285750" defTabSz="685800">
              <a:spcBef>
                <a:spcPts val="1500"/>
              </a:spcBef>
              <a:spcAft>
                <a:spcPts val="450"/>
              </a:spcAft>
              <a:buClr>
                <a:schemeClr val="accent2"/>
              </a:buClr>
            </a:pPr>
            <a:r>
              <a:rPr lang="en-IE" sz="1600" dirty="0">
                <a:solidFill>
                  <a:schemeClr val="accent1"/>
                </a:solidFill>
              </a:rPr>
              <a:t>Considering the fixes above ESB Networks will undertake a follow-on review into the management of other interval reading estimations. </a:t>
            </a:r>
          </a:p>
          <a:p>
            <a:pPr marL="285750" indent="-285750" defTabSz="685800">
              <a:spcBef>
                <a:spcPts val="1500"/>
              </a:spcBef>
              <a:spcAft>
                <a:spcPts val="450"/>
              </a:spcAft>
              <a:buClr>
                <a:schemeClr val="accent2"/>
              </a:buClr>
            </a:pPr>
            <a:r>
              <a:rPr lang="en-IE" sz="1600" dirty="0">
                <a:solidFill>
                  <a:schemeClr val="accent1"/>
                </a:solidFill>
              </a:rPr>
              <a:t>Updates will continue to be provided at the IGG meetings. </a:t>
            </a: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285750" indent="-285750" defTabSz="685800">
              <a:spcBef>
                <a:spcPts val="600"/>
              </a:spcBef>
              <a:spcAft>
                <a:spcPts val="450"/>
              </a:spcAft>
              <a:buClr>
                <a:schemeClr val="tx1">
                  <a:lumMod val="75000"/>
                </a:schemeClr>
              </a:buClr>
            </a:pPr>
            <a:endParaRPr lang="en-IE" sz="1700" dirty="0">
              <a:solidFill>
                <a:schemeClr val="accent1"/>
              </a:solidFill>
            </a:endParaRPr>
          </a:p>
          <a:p>
            <a:pPr marL="0" indent="0" defTabSz="685800">
              <a:spcBef>
                <a:spcPts val="600"/>
              </a:spcBef>
              <a:spcAft>
                <a:spcPts val="450"/>
              </a:spcAft>
              <a:buClr>
                <a:schemeClr val="tx1">
                  <a:lumMod val="75000"/>
                </a:schemeClr>
              </a:buClr>
              <a:buFont typeface="Arial" panose="020B0604020202020204" pitchFamily="34" charset="0"/>
              <a:buNone/>
            </a:pPr>
            <a:endParaRPr lang="en-IE" sz="1600" dirty="0">
              <a:solidFill>
                <a:schemeClr val="accent1"/>
              </a:solidFill>
            </a:endParaRPr>
          </a:p>
          <a:p>
            <a:pPr marL="0" indent="0" defTabSz="685800">
              <a:spcBef>
                <a:spcPts val="600"/>
              </a:spcBef>
              <a:spcAft>
                <a:spcPts val="450"/>
              </a:spcAft>
              <a:buClr>
                <a:schemeClr val="accent2"/>
              </a:buClr>
              <a:buFont typeface="Arial" panose="020B0604020202020204" pitchFamily="34" charset="0"/>
              <a:buNone/>
            </a:pPr>
            <a:endParaRPr lang="en-IE" sz="1600" dirty="0">
              <a:solidFill>
                <a:schemeClr val="accent1"/>
              </a:solidFill>
            </a:endParaRPr>
          </a:p>
          <a:p>
            <a:pPr marL="0" indent="0" defTabSz="685800">
              <a:spcBef>
                <a:spcPts val="600"/>
              </a:spcBef>
              <a:spcAft>
                <a:spcPts val="450"/>
              </a:spcAft>
              <a:buClr>
                <a:schemeClr val="accent2"/>
              </a:buClr>
              <a:buFont typeface="Arial" panose="020B0604020202020204" pitchFamily="34" charset="0"/>
              <a:buNone/>
            </a:pPr>
            <a:endParaRPr lang="en-IE" sz="1600" dirty="0">
              <a:solidFill>
                <a:schemeClr val="accent1"/>
              </a:solidFill>
            </a:endParaRPr>
          </a:p>
          <a:p>
            <a:pPr marL="0" indent="0" defTabSz="685800">
              <a:spcBef>
                <a:spcPts val="600"/>
              </a:spcBef>
              <a:spcAft>
                <a:spcPts val="450"/>
              </a:spcAft>
              <a:buClr>
                <a:schemeClr val="accent2"/>
              </a:buClr>
              <a:buFont typeface="Arial" panose="020B0604020202020204" pitchFamily="34" charset="0"/>
              <a:buNone/>
            </a:pPr>
            <a:endParaRPr lang="en-IE" sz="1600" dirty="0">
              <a:solidFill>
                <a:schemeClr val="accent1"/>
              </a:solidFill>
            </a:endParaRPr>
          </a:p>
          <a:p>
            <a:pPr marL="0" indent="0" defTabSz="685800">
              <a:spcBef>
                <a:spcPts val="600"/>
              </a:spcBef>
              <a:spcAft>
                <a:spcPts val="450"/>
              </a:spcAft>
              <a:buClr>
                <a:schemeClr val="accent2"/>
              </a:buClr>
              <a:buFont typeface="Arial" panose="020B0604020202020204" pitchFamily="34" charse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defTabSz="685800">
              <a:spcBef>
                <a:spcPts val="600"/>
              </a:spcBef>
              <a:spcAft>
                <a:spcPts val="450"/>
              </a:spcAft>
              <a:buClr>
                <a:schemeClr val="accent2"/>
              </a:buClr>
              <a:buFont typeface="Arial" panose="020B0604020202020204" pitchFamily="34" charset="0"/>
              <a:buNone/>
            </a:pPr>
            <a:endParaRPr lang="en-IE" sz="1600" dirty="0">
              <a:solidFill>
                <a:schemeClr val="accent1"/>
              </a:solidFill>
              <a:cs typeface="Arial"/>
            </a:endParaRPr>
          </a:p>
        </p:txBody>
      </p:sp>
    </p:spTree>
    <p:extLst>
      <p:ext uri="{BB962C8B-B14F-4D97-AF65-F5344CB8AC3E}">
        <p14:creationId xmlns:p14="http://schemas.microsoft.com/office/powerpoint/2010/main" val="403148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195209" y="1254155"/>
            <a:ext cx="8734302" cy="4787050"/>
          </a:xfrm>
        </p:spPr>
        <p:txBody>
          <a:bodyPr/>
          <a:lstStyle/>
          <a:p>
            <a:pPr marL="285750" indent="-285750">
              <a:spcAft>
                <a:spcPts val="450"/>
              </a:spcAft>
              <a:buFont typeface="Arial" panose="020B0604020202020204" pitchFamily="34" charset="0"/>
              <a:buChar char="•"/>
            </a:pPr>
            <a:r>
              <a:rPr lang="en-IE" sz="1600" dirty="0"/>
              <a:t>The Survey is in progress with Behaviour &amp; Attitudes (Third-party working on behalf of ESB Networks) and has been issued to IGG reps. </a:t>
            </a:r>
          </a:p>
          <a:p>
            <a:pPr marL="285750" indent="-285750">
              <a:spcAft>
                <a:spcPts val="450"/>
              </a:spcAft>
              <a:buFont typeface="Arial" panose="020B0604020202020204" pitchFamily="34" charset="0"/>
              <a:buChar char="•"/>
            </a:pPr>
            <a:r>
              <a:rPr lang="en-IE" sz="1600" dirty="0"/>
              <a:t>Gentle reminder that Market Participants feedback is welcomed from those teams engaging with Retail Market Services. </a:t>
            </a:r>
          </a:p>
          <a:p>
            <a:pPr marL="285750" indent="-285750">
              <a:spcAft>
                <a:spcPts val="450"/>
              </a:spcAft>
              <a:buFont typeface="Arial" panose="020B0604020202020204" pitchFamily="34" charset="0"/>
              <a:buChar char="•"/>
            </a:pPr>
            <a:r>
              <a:rPr lang="en-IE" sz="1600" dirty="0"/>
              <a:t>The closing date for this survey is </a:t>
            </a:r>
            <a:r>
              <a:rPr lang="en-IE" sz="1600" b="1" dirty="0"/>
              <a:t>Friday 6</a:t>
            </a:r>
            <a:r>
              <a:rPr lang="en-IE" sz="1600" b="1" baseline="30000" dirty="0"/>
              <a:t>th</a:t>
            </a:r>
            <a:r>
              <a:rPr lang="en-IE" sz="1600" b="1" dirty="0"/>
              <a:t> October </a:t>
            </a:r>
            <a:r>
              <a:rPr lang="en-IE" sz="1600" dirty="0"/>
              <a:t>and</a:t>
            </a:r>
            <a:r>
              <a:rPr lang="en-IE" sz="1600" b="1" dirty="0"/>
              <a:t> </a:t>
            </a:r>
            <a:r>
              <a:rPr lang="en-IE" sz="1600" dirty="0"/>
              <a:t>responses must be submitted to  Behaviour &amp; Attitudes before this. </a:t>
            </a:r>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a:p>
            <a:pPr marL="285750" indent="-285750">
              <a:spcBef>
                <a:spcPts val="600"/>
              </a:spcBef>
              <a:spcAft>
                <a:spcPts val="450"/>
              </a:spcAft>
              <a:buClr>
                <a:schemeClr val="tx1">
                  <a:lumMod val="75000"/>
                </a:schemeClr>
              </a:buClr>
              <a:buFont typeface="Arial" panose="020B0604020202020204" pitchFamily="34" charset="0"/>
              <a:buChar char="•"/>
            </a:pPr>
            <a:endParaRPr lang="en-IE" sz="1700" dirty="0"/>
          </a:p>
        </p:txBody>
      </p:sp>
      <p:sp>
        <p:nvSpPr>
          <p:cNvPr id="4" name="Title 1">
            <a:extLst>
              <a:ext uri="{FF2B5EF4-FFF2-40B4-BE49-F238E27FC236}">
                <a16:creationId xmlns:a16="http://schemas.microsoft.com/office/drawing/2014/main" id="{3A36390E-653A-15A1-9BFD-72E0216F10F5}"/>
              </a:ext>
            </a:extLst>
          </p:cNvPr>
          <p:cNvSpPr>
            <a:spLocks noGrp="1"/>
          </p:cNvSpPr>
          <p:nvPr>
            <p:ph type="title"/>
          </p:nvPr>
        </p:nvSpPr>
        <p:spPr>
          <a:xfrm>
            <a:off x="496888" y="220663"/>
            <a:ext cx="6810375" cy="712787"/>
          </a:xfrm>
        </p:spPr>
        <p:txBody>
          <a:bodyPr/>
          <a:lstStyle/>
          <a:p>
            <a:r>
              <a:rPr lang="en-GB" dirty="0"/>
              <a:t>Market Participant Survey 2023 </a:t>
            </a:r>
          </a:p>
        </p:txBody>
      </p:sp>
    </p:spTree>
    <p:extLst>
      <p:ext uri="{BB962C8B-B14F-4D97-AF65-F5344CB8AC3E}">
        <p14:creationId xmlns:p14="http://schemas.microsoft.com/office/powerpoint/2010/main" val="408669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8253" y="2450908"/>
            <a:ext cx="6992168" cy="575086"/>
          </a:xfrm>
        </p:spPr>
        <p:txBody>
          <a:bodyPr/>
          <a:lstStyle/>
          <a:p>
            <a:pPr algn="ctr"/>
            <a:r>
              <a:rPr lang="en-GB" sz="2400" dirty="0">
                <a:solidFill>
                  <a:schemeClr val="accent1"/>
                </a:solidFill>
              </a:rPr>
              <a:t>Thank You</a:t>
            </a:r>
            <a:endParaRPr lang="en-IE" sz="2400" dirty="0">
              <a:solidFill>
                <a:schemeClr val="accent1"/>
              </a:solidFill>
            </a:endParaRPr>
          </a:p>
        </p:txBody>
      </p:sp>
    </p:spTree>
    <p:extLst>
      <p:ext uri="{BB962C8B-B14F-4D97-AF65-F5344CB8AC3E}">
        <p14:creationId xmlns:p14="http://schemas.microsoft.com/office/powerpoint/2010/main" val="3396476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IGG Meeting</a:t>
            </a: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A59D95"/>
              </a:solidFill>
              <a:effectLst/>
              <a:uLnTx/>
              <a:uFillTx/>
              <a:latin typeface="Arial"/>
              <a:ea typeface="+mn-ea"/>
              <a:cs typeface="Arial"/>
            </a:endParaRPr>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endParaRPr lang="en-GB" dirty="0"/>
          </a:p>
          <a:p>
            <a:endParaRPr lang="en-GB" dirty="0"/>
          </a:p>
          <a:p>
            <a:endParaRPr lang="en-GB" dirty="0"/>
          </a:p>
          <a:p>
            <a:endParaRPr lang="en-GB" dirty="0"/>
          </a:p>
          <a:p>
            <a:endParaRPr lang="en-GB" dirty="0"/>
          </a:p>
          <a:p>
            <a:pPr algn="just"/>
            <a:r>
              <a:rPr lang="en-GB" dirty="0"/>
              <a:t>			        </a:t>
            </a:r>
            <a:r>
              <a:rPr lang="en-GB" sz="5400" dirty="0"/>
              <a:t>AOB</a:t>
            </a:r>
            <a:endParaRPr lang="en-GB"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222823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Next Steps</a:t>
            </a: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A59D95"/>
              </a:solidFill>
              <a:effectLst/>
              <a:uLnTx/>
              <a:uFillTx/>
              <a:latin typeface="Arial"/>
              <a:ea typeface="+mn-ea"/>
              <a:cs typeface="Arial"/>
            </a:endParaRPr>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r>
              <a:rPr lang="en-IE" b="0" dirty="0"/>
              <a:t>Diary dates for next meetings:</a:t>
            </a:r>
          </a:p>
          <a:p>
            <a:pPr marL="285750" indent="-285750">
              <a:buFont typeface="Arial" panose="020B0604020202020204" pitchFamily="34" charset="0"/>
              <a:buChar char="•"/>
            </a:pPr>
            <a:r>
              <a:rPr lang="en-IE" dirty="0"/>
              <a:t>IGG Meeting: Wednesday 8</a:t>
            </a:r>
            <a:r>
              <a:rPr lang="en-IE" baseline="30000" dirty="0"/>
              <a:t>th</a:t>
            </a:r>
            <a:r>
              <a:rPr lang="en-IE" dirty="0"/>
              <a:t> November 2023</a:t>
            </a:r>
          </a:p>
          <a:p>
            <a:pPr marL="285750" indent="-285750">
              <a:buFont typeface="Arial" panose="020B0604020202020204" pitchFamily="34" charset="0"/>
              <a:buChar char="•"/>
            </a:pPr>
            <a:r>
              <a:rPr lang="en-IE" dirty="0"/>
              <a:t>IGG Conference Call: Wednesday 6</a:t>
            </a:r>
            <a:r>
              <a:rPr lang="en-IE" baseline="30000" dirty="0"/>
              <a:t>th</a:t>
            </a:r>
            <a:r>
              <a:rPr lang="en-IE" dirty="0"/>
              <a:t> December 2023</a:t>
            </a:r>
          </a:p>
          <a:p>
            <a:pPr marL="285750" indent="-285750">
              <a:buFont typeface="Arial" panose="020B0604020202020204" pitchFamily="34" charset="0"/>
              <a:buChar char="•"/>
            </a:pPr>
            <a:r>
              <a:rPr lang="en-IE" b="0" dirty="0"/>
              <a:t>Dates for 2023 are on Calendar of Events on RMDS website </a:t>
            </a:r>
            <a:r>
              <a:rPr lang="en-IE" b="0" dirty="0">
                <a:hlinkClick r:id="rId3"/>
              </a:rPr>
              <a:t>www.rmdservice.com</a:t>
            </a:r>
            <a:endParaRPr lang="en-IE" b="0" dirty="0"/>
          </a:p>
          <a:p>
            <a:endParaRPr lang="en-GB" dirty="0"/>
          </a:p>
          <a:p>
            <a:endParaRPr lang="en-GB" dirty="0"/>
          </a:p>
          <a:p>
            <a:endParaRPr lang="en-GB" dirty="0"/>
          </a:p>
          <a:p>
            <a:endParaRPr lang="en-GB" dirty="0"/>
          </a:p>
          <a:p>
            <a:endParaRPr lang="en-GB" dirty="0"/>
          </a:p>
          <a:p>
            <a:pPr algn="just"/>
            <a:r>
              <a:rPr lang="en-GB" dirty="0"/>
              <a:t>			</a:t>
            </a:r>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3973606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dirty="0"/>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A59D95"/>
              </a:solidFill>
              <a:effectLst/>
              <a:uLnTx/>
              <a:uFillTx/>
              <a:latin typeface="Arial"/>
              <a:ea typeface="+mn-ea"/>
              <a:cs typeface="Arial"/>
            </a:endParaRPr>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endParaRPr lang="en-GB" dirty="0"/>
          </a:p>
          <a:p>
            <a:endParaRPr lang="en-GB" dirty="0"/>
          </a:p>
          <a:p>
            <a:endParaRPr lang="en-GB" dirty="0"/>
          </a:p>
          <a:p>
            <a:endParaRPr lang="en-GB" dirty="0"/>
          </a:p>
          <a:p>
            <a:endParaRPr lang="en-GB" dirty="0"/>
          </a:p>
          <a:p>
            <a:pPr algn="just"/>
            <a:r>
              <a:rPr lang="en-GB" dirty="0"/>
              <a:t>			       </a:t>
            </a:r>
            <a:r>
              <a:rPr lang="en-GB" sz="3200" dirty="0"/>
              <a:t>Thank You</a:t>
            </a:r>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32032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IGG Actions</a:t>
            </a: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sp>
        <p:nvSpPr>
          <p:cNvPr id="8" name="Content Placeholder 2">
            <a:extLst>
              <a:ext uri="{FF2B5EF4-FFF2-40B4-BE49-F238E27FC236}">
                <a16:creationId xmlns:a16="http://schemas.microsoft.com/office/drawing/2014/main" id="{15F7F8B9-A2B1-199C-8D66-5E32F20F96BB}"/>
              </a:ext>
            </a:extLst>
          </p:cNvPr>
          <p:cNvSpPr>
            <a:spLocks noGrp="1"/>
          </p:cNvSpPr>
          <p:nvPr>
            <p:ph idx="1"/>
          </p:nvPr>
        </p:nvSpPr>
        <p:spPr>
          <a:xfrm>
            <a:off x="496888" y="1111250"/>
            <a:ext cx="8123237" cy="4735513"/>
          </a:xfrm>
        </p:spPr>
        <p:txBody>
          <a:bodyPr/>
          <a:lstStyle/>
          <a:p>
            <a:r>
              <a:rPr lang="en-IE" b="0" dirty="0"/>
              <a:t>Updated IGG Action List issued in advance of meeting</a:t>
            </a:r>
          </a:p>
          <a:p>
            <a:pPr marL="285750" indent="-285750">
              <a:buFont typeface="Arial" panose="020B0604020202020204" pitchFamily="34" charset="0"/>
              <a:buChar char="•"/>
            </a:pPr>
            <a:r>
              <a:rPr lang="en-IE" dirty="0"/>
              <a:t>1 action has been carried forward</a:t>
            </a:r>
          </a:p>
        </p:txBody>
      </p:sp>
    </p:spTree>
    <p:extLst>
      <p:ext uri="{BB962C8B-B14F-4D97-AF65-F5344CB8AC3E}">
        <p14:creationId xmlns:p14="http://schemas.microsoft.com/office/powerpoint/2010/main" val="394173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IGG Actions – Open</a:t>
            </a:r>
          </a:p>
        </p:txBody>
      </p:sp>
      <p:sp>
        <p:nvSpPr>
          <p:cNvPr id="2" name="Rectangle 1">
            <a:extLst>
              <a:ext uri="{FF2B5EF4-FFF2-40B4-BE49-F238E27FC236}">
                <a16:creationId xmlns:a16="http://schemas.microsoft.com/office/drawing/2014/main" id="{3A268F6C-9919-A8EB-991C-3BF1FDCCB7CE}"/>
              </a:ext>
            </a:extLst>
          </p:cNvPr>
          <p:cNvSpPr/>
          <p:nvPr/>
        </p:nvSpPr>
        <p:spPr>
          <a:xfrm>
            <a:off x="7208640" y="260648"/>
            <a:ext cx="1827856" cy="674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F02A6510-729A-C0C1-5A8A-950A67AAD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7413" y="369243"/>
            <a:ext cx="1390650" cy="457200"/>
          </a:xfrm>
          <a:prstGeom prst="rect">
            <a:avLst/>
          </a:prstGeom>
          <a:noFill/>
          <a:ln>
            <a:noFill/>
          </a:ln>
        </p:spPr>
      </p:pic>
      <p:pic>
        <p:nvPicPr>
          <p:cNvPr id="6" name="Picture 5">
            <a:extLst>
              <a:ext uri="{FF2B5EF4-FFF2-40B4-BE49-F238E27FC236}">
                <a16:creationId xmlns:a16="http://schemas.microsoft.com/office/drawing/2014/main" id="{6B2B532D-6BEC-077E-6CB8-C89ECAF79C3F}"/>
              </a:ext>
            </a:extLst>
          </p:cNvPr>
          <p:cNvPicPr>
            <a:picLocks noChangeAspect="1"/>
          </p:cNvPicPr>
          <p:nvPr/>
        </p:nvPicPr>
        <p:blipFill>
          <a:blip r:embed="rId3"/>
          <a:stretch>
            <a:fillRect/>
          </a:stretch>
        </p:blipFill>
        <p:spPr>
          <a:xfrm>
            <a:off x="179512" y="1196753"/>
            <a:ext cx="8628552" cy="1014378"/>
          </a:xfrm>
          <a:prstGeom prst="rect">
            <a:avLst/>
          </a:prstGeom>
        </p:spPr>
      </p:pic>
    </p:spTree>
    <p:extLst>
      <p:ext uri="{BB962C8B-B14F-4D97-AF65-F5344CB8AC3E}">
        <p14:creationId xmlns:p14="http://schemas.microsoft.com/office/powerpoint/2010/main" val="197441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7BE88168-9E77-4074-BAD8-651D5DA5F2FF}" type="slidenum">
              <a:rPr lang="en-US">
                <a:solidFill>
                  <a:prstClr val="black">
                    <a:lumMod val="50000"/>
                    <a:lumOff val="50000"/>
                  </a:prstClr>
                </a:solidFill>
                <a:latin typeface="Calibri" panose="020F0502020204030204"/>
              </a:rPr>
              <a:pPr defTabSz="685800"/>
              <a:t>6</a:t>
            </a:fld>
            <a:endParaRPr lang="en-US">
              <a:solidFill>
                <a:prstClr val="black">
                  <a:lumMod val="50000"/>
                  <a:lumOff val="50000"/>
                </a:prstClr>
              </a:solidFill>
              <a:latin typeface="Calibri" panose="020F0502020204030204"/>
            </a:endParaRPr>
          </a:p>
        </p:txBody>
      </p:sp>
      <p:sp>
        <p:nvSpPr>
          <p:cNvPr id="2" name="TextBox 1">
            <a:extLst>
              <a:ext uri="{FF2B5EF4-FFF2-40B4-BE49-F238E27FC236}">
                <a16:creationId xmlns:a16="http://schemas.microsoft.com/office/drawing/2014/main" id="{00AC1405-4A12-681E-43DA-BF3C2F5675DE}"/>
              </a:ext>
            </a:extLst>
          </p:cNvPr>
          <p:cNvSpPr txBox="1"/>
          <p:nvPr/>
        </p:nvSpPr>
        <p:spPr>
          <a:xfrm>
            <a:off x="1461563" y="2128677"/>
            <a:ext cx="6220874" cy="1615827"/>
          </a:xfrm>
          <a:prstGeom prst="rect">
            <a:avLst/>
          </a:prstGeom>
          <a:noFill/>
        </p:spPr>
        <p:txBody>
          <a:bodyPr wrap="square" rtlCol="0">
            <a:spAutoFit/>
          </a:bodyPr>
          <a:lstStyle/>
          <a:p>
            <a:pPr algn="ctr" defTabSz="685800"/>
            <a:r>
              <a:rPr lang="en-GB" sz="3300" b="1" dirty="0">
                <a:solidFill>
                  <a:srgbClr val="ED7D31">
                    <a:lumMod val="75000"/>
                  </a:srgbClr>
                </a:solidFill>
                <a:latin typeface="Calibri" panose="020F0502020204030204"/>
              </a:rPr>
              <a:t>CRU Update</a:t>
            </a:r>
          </a:p>
          <a:p>
            <a:pPr algn="ctr" defTabSz="685800"/>
            <a:r>
              <a:rPr lang="en-GB" sz="3300" b="1" dirty="0">
                <a:solidFill>
                  <a:srgbClr val="ED7D31">
                    <a:lumMod val="75000"/>
                  </a:srgbClr>
                </a:solidFill>
                <a:latin typeface="Calibri" panose="020F0502020204030204"/>
              </a:rPr>
              <a:t>Industry Governance Group</a:t>
            </a:r>
          </a:p>
          <a:p>
            <a:pPr algn="ctr" defTabSz="685800"/>
            <a:r>
              <a:rPr lang="en-GB" sz="3300" b="1" dirty="0">
                <a:solidFill>
                  <a:srgbClr val="ED7D31">
                    <a:lumMod val="75000"/>
                  </a:srgbClr>
                </a:solidFill>
                <a:latin typeface="Calibri" panose="020F0502020204030204"/>
              </a:rPr>
              <a:t>27</a:t>
            </a:r>
            <a:r>
              <a:rPr lang="en-GB" sz="3300" b="1" baseline="30000" dirty="0">
                <a:solidFill>
                  <a:srgbClr val="ED7D31">
                    <a:lumMod val="75000"/>
                  </a:srgbClr>
                </a:solidFill>
                <a:latin typeface="Calibri" panose="020F0502020204030204"/>
              </a:rPr>
              <a:t>th</a:t>
            </a:r>
            <a:r>
              <a:rPr lang="en-GB" sz="3300" b="1" dirty="0">
                <a:solidFill>
                  <a:srgbClr val="ED7D31">
                    <a:lumMod val="75000"/>
                  </a:srgbClr>
                </a:solidFill>
                <a:latin typeface="Calibri" panose="020F0502020204030204"/>
              </a:rPr>
              <a:t> September 2023</a:t>
            </a:r>
          </a:p>
        </p:txBody>
      </p:sp>
    </p:spTree>
    <p:extLst>
      <p:ext uri="{BB962C8B-B14F-4D97-AF65-F5344CB8AC3E}">
        <p14:creationId xmlns:p14="http://schemas.microsoft.com/office/powerpoint/2010/main" val="87091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723469" y="5616861"/>
            <a:ext cx="1184877" cy="163332"/>
          </a:xfrm>
        </p:spPr>
        <p:txBody>
          <a:bodyPr/>
          <a:lstStyle/>
          <a:p>
            <a:pPr defTabSz="685800"/>
            <a:fld id="{7BE88168-9E77-4074-BAD8-651D5DA5F2FF}" type="slidenum">
              <a:rPr lang="en-US">
                <a:solidFill>
                  <a:prstClr val="black">
                    <a:lumMod val="50000"/>
                    <a:lumOff val="50000"/>
                  </a:prstClr>
                </a:solidFill>
                <a:latin typeface="Calibri" panose="020F0502020204030204"/>
              </a:rPr>
              <a:pPr defTabSz="685800"/>
              <a:t>7</a:t>
            </a:fld>
            <a:endParaRPr lang="en-US">
              <a:solidFill>
                <a:prstClr val="black">
                  <a:lumMod val="50000"/>
                  <a:lumOff val="50000"/>
                </a:prstClr>
              </a:solidFill>
              <a:latin typeface="Calibri" panose="020F0502020204030204"/>
            </a:endParaRPr>
          </a:p>
        </p:txBody>
      </p:sp>
      <p:sp>
        <p:nvSpPr>
          <p:cNvPr id="11" name="Text Placeholder 10">
            <a:extLst>
              <a:ext uri="{FF2B5EF4-FFF2-40B4-BE49-F238E27FC236}">
                <a16:creationId xmlns:a16="http://schemas.microsoft.com/office/drawing/2014/main" id="{70533B68-9EB3-423D-9B43-61F35ADF7F5C}"/>
              </a:ext>
            </a:extLst>
          </p:cNvPr>
          <p:cNvSpPr>
            <a:spLocks noGrp="1"/>
          </p:cNvSpPr>
          <p:nvPr>
            <p:ph type="body" sz="quarter" idx="20"/>
          </p:nvPr>
        </p:nvSpPr>
        <p:spPr>
          <a:xfrm>
            <a:off x="275121" y="1763464"/>
            <a:ext cx="8292518" cy="3755684"/>
          </a:xfrm>
        </p:spPr>
        <p:txBody>
          <a:bodyPr vert="horz" lIns="68580" tIns="34290" rIns="68580" bIns="34290" rtlCol="0" anchor="t">
            <a:noAutofit/>
          </a:bodyPr>
          <a:lstStyle/>
          <a:p>
            <a:pPr>
              <a:lnSpc>
                <a:spcPct val="160000"/>
              </a:lnSpc>
            </a:pPr>
            <a:r>
              <a:rPr lang="en-GB" sz="1200" b="1" dirty="0">
                <a:solidFill>
                  <a:schemeClr val="accent2"/>
                </a:solidFill>
              </a:rPr>
              <a:t>Decision on disconnection moratorium</a:t>
            </a:r>
          </a:p>
          <a:p>
            <a:pPr marL="0" indent="0">
              <a:lnSpc>
                <a:spcPct val="160000"/>
              </a:lnSpc>
              <a:buNone/>
            </a:pPr>
            <a:r>
              <a:rPr lang="en-GB" sz="1200" dirty="0"/>
              <a:t>Expect decision to be made in September and CRU will keep IGG updated once decision has been made</a:t>
            </a:r>
            <a:r>
              <a:rPr lang="en-GB" sz="1200" dirty="0">
                <a:solidFill>
                  <a:schemeClr val="accent2"/>
                </a:solidFill>
              </a:rPr>
              <a:t>.</a:t>
            </a:r>
          </a:p>
          <a:p>
            <a:pPr>
              <a:lnSpc>
                <a:spcPct val="160000"/>
              </a:lnSpc>
            </a:pPr>
            <a:r>
              <a:rPr lang="en-GB" sz="1200" b="1" dirty="0">
                <a:solidFill>
                  <a:schemeClr val="accent2"/>
                </a:solidFill>
                <a:cs typeface="Calibri"/>
              </a:rPr>
              <a:t>Electricity Cost Benefit Scheme III</a:t>
            </a:r>
            <a:endParaRPr lang="en-GB" dirty="0">
              <a:solidFill>
                <a:schemeClr val="accent2"/>
              </a:solidFill>
              <a:cs typeface="Calibri"/>
            </a:endParaRPr>
          </a:p>
          <a:p>
            <a:pPr marL="0" indent="0">
              <a:lnSpc>
                <a:spcPct val="160000"/>
              </a:lnSpc>
              <a:buNone/>
            </a:pPr>
            <a:r>
              <a:rPr lang="en-GB" sz="1200" dirty="0">
                <a:cs typeface="Calibri" panose="020F0502020204030204"/>
              </a:rPr>
              <a:t>Awaiting update from DECC</a:t>
            </a:r>
          </a:p>
          <a:p>
            <a:pPr>
              <a:lnSpc>
                <a:spcPct val="160000"/>
              </a:lnSpc>
            </a:pPr>
            <a:r>
              <a:rPr lang="en-GB" sz="1200" b="1" dirty="0">
                <a:solidFill>
                  <a:schemeClr val="accent2"/>
                </a:solidFill>
                <a:cs typeface="Calibri" panose="020F0502020204030204"/>
              </a:rPr>
              <a:t>15th Citizens' Energy Forum</a:t>
            </a:r>
            <a:endParaRPr lang="en-GB" dirty="0">
              <a:solidFill>
                <a:schemeClr val="accent2"/>
              </a:solidFill>
              <a:cs typeface="Calibri" panose="020F0502020204030204"/>
            </a:endParaRPr>
          </a:p>
          <a:p>
            <a:pPr marL="0" indent="0">
              <a:lnSpc>
                <a:spcPct val="160000"/>
              </a:lnSpc>
              <a:buNone/>
            </a:pPr>
            <a:r>
              <a:rPr lang="en-GB" sz="1200" dirty="0">
                <a:cs typeface="Calibri" panose="020F0502020204030204"/>
              </a:rPr>
              <a:t>Will take place on 9th November 2023 in the RDS, Dublin.</a:t>
            </a:r>
          </a:p>
          <a:p>
            <a:pPr>
              <a:lnSpc>
                <a:spcPct val="160000"/>
              </a:lnSpc>
            </a:pPr>
            <a:r>
              <a:rPr lang="en-GB" sz="1200" b="1" dirty="0">
                <a:solidFill>
                  <a:schemeClr val="accent2"/>
                </a:solidFill>
                <a:cs typeface="Calibri" panose="020F0502020204030204"/>
              </a:rPr>
              <a:t>Additional customer protection measures</a:t>
            </a:r>
          </a:p>
          <a:p>
            <a:pPr marL="0" indent="0">
              <a:lnSpc>
                <a:spcPct val="160000"/>
              </a:lnSpc>
              <a:buNone/>
            </a:pPr>
            <a:r>
              <a:rPr lang="en-GB" sz="1200" dirty="0">
                <a:cs typeface="Calibri" panose="020F0502020204030204"/>
              </a:rPr>
              <a:t>Communications on vulnerable customer sign-up, nominated representative sign-up and level pay plans to be actioned by 1st November.</a:t>
            </a:r>
          </a:p>
          <a:p>
            <a:pPr>
              <a:lnSpc>
                <a:spcPct val="160000"/>
              </a:lnSpc>
            </a:pPr>
            <a:r>
              <a:rPr lang="en-GB" sz="1200" b="1" dirty="0">
                <a:solidFill>
                  <a:schemeClr val="accent2"/>
                </a:solidFill>
                <a:cs typeface="Calibri" panose="020F0502020204030204"/>
              </a:rPr>
              <a:t>H1 Arrears &amp; Disconnections report</a:t>
            </a:r>
          </a:p>
          <a:p>
            <a:pPr marL="0" indent="0">
              <a:lnSpc>
                <a:spcPct val="160000"/>
              </a:lnSpc>
              <a:buNone/>
            </a:pPr>
            <a:r>
              <a:rPr lang="en-GB" sz="1200">
                <a:cs typeface="Calibri" panose="020F0502020204030204"/>
              </a:rPr>
              <a:t>Publication imminent.</a:t>
            </a:r>
            <a:endParaRPr lang="en-GB" sz="1200" dirty="0">
              <a:cs typeface="Calibri" panose="020F0502020204030204"/>
            </a:endParaRPr>
          </a:p>
        </p:txBody>
      </p:sp>
      <p:sp>
        <p:nvSpPr>
          <p:cNvPr id="7" name="Text Placeholder 4">
            <a:extLst>
              <a:ext uri="{FF2B5EF4-FFF2-40B4-BE49-F238E27FC236}">
                <a16:creationId xmlns:a16="http://schemas.microsoft.com/office/drawing/2014/main" id="{A2D079FE-8DBD-44B5-B2E1-1E3A8D7F554F}"/>
              </a:ext>
            </a:extLst>
          </p:cNvPr>
          <p:cNvSpPr txBox="1">
            <a:spLocks/>
          </p:cNvSpPr>
          <p:nvPr/>
        </p:nvSpPr>
        <p:spPr>
          <a:xfrm>
            <a:off x="314588" y="1863929"/>
            <a:ext cx="8292517" cy="3245439"/>
          </a:xfrm>
          <a:prstGeom prst="rect">
            <a:avLst/>
          </a:prstGeom>
        </p:spPr>
        <p:txBody>
          <a:bodyPr numCol="2"/>
          <a:lstStyle>
            <a:lvl1pPr marL="171450" indent="-171450" algn="l" defTabSz="685800" rtl="0" eaLnBrk="1" latinLnBrk="0" hangingPunct="1">
              <a:lnSpc>
                <a:spcPct val="100000"/>
              </a:lnSpc>
              <a:spcBef>
                <a:spcPts val="400"/>
              </a:spcBef>
              <a:spcAft>
                <a:spcPts val="200"/>
              </a:spcAft>
              <a:buClr>
                <a:srgbClr val="F26522"/>
              </a:buClr>
              <a:buSzPct val="120000"/>
              <a:buFont typeface="Wingdings" charset="2"/>
              <a:buChar char="§"/>
              <a:defRPr sz="1600" kern="1200">
                <a:solidFill>
                  <a:schemeClr val="tx1"/>
                </a:solidFill>
                <a:latin typeface="+mn-lt"/>
                <a:ea typeface="+mn-ea"/>
                <a:cs typeface="+mn-cs"/>
              </a:defRPr>
            </a:lvl1pPr>
            <a:lvl2pPr marL="349250" indent="-171450" algn="l" defTabSz="685800" rtl="0" eaLnBrk="1" latinLnBrk="0" hangingPunct="1">
              <a:lnSpc>
                <a:spcPct val="100000"/>
              </a:lnSpc>
              <a:spcBef>
                <a:spcPts val="0"/>
              </a:spcBef>
              <a:spcAft>
                <a:spcPts val="200"/>
              </a:spcAft>
              <a:buClr>
                <a:srgbClr val="F26522"/>
              </a:buClr>
              <a:buFont typeface="Arial" panose="020B0604020202020204" pitchFamily="34" charset="0"/>
              <a:buChar char="•"/>
              <a:defRPr sz="1200" kern="1200">
                <a:solidFill>
                  <a:schemeClr val="tx1"/>
                </a:solidFill>
                <a:latin typeface="+mn-lt"/>
                <a:ea typeface="+mn-ea"/>
                <a:cs typeface="+mn-cs"/>
              </a:defRPr>
            </a:lvl2pPr>
            <a:lvl3pPr marL="533400" indent="-171450" algn="l" defTabSz="685800" rtl="0" eaLnBrk="1" latinLnBrk="0" hangingPunct="1">
              <a:lnSpc>
                <a:spcPct val="100000"/>
              </a:lnSpc>
              <a:spcBef>
                <a:spcPts val="0"/>
              </a:spcBef>
              <a:spcAft>
                <a:spcPts val="200"/>
              </a:spcAft>
              <a:buClr>
                <a:srgbClr val="F26522"/>
              </a:buClr>
              <a:buSzPct val="100000"/>
              <a:buFont typeface="Calibri"/>
              <a:buChar char="►"/>
              <a:defRPr sz="1200" kern="1200">
                <a:solidFill>
                  <a:schemeClr val="tx1"/>
                </a:solidFill>
                <a:latin typeface="+mn-lt"/>
                <a:ea typeface="+mn-ea"/>
                <a:cs typeface="+mn-cs"/>
              </a:defRPr>
            </a:lvl3pPr>
            <a:lvl4pPr marL="5397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4pPr>
            <a:lvl5pPr marL="717550" indent="0" algn="l" defTabSz="685800" rtl="0" eaLnBrk="1" latinLnBrk="0" hangingPunct="1">
              <a:lnSpc>
                <a:spcPct val="100000"/>
              </a:lnSpc>
              <a:spcBef>
                <a:spcPts val="0"/>
              </a:spcBef>
              <a:spcAft>
                <a:spcPts val="400"/>
              </a:spcAft>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lvl="2" indent="0" defTabSz="514350">
              <a:spcBef>
                <a:spcPts val="750"/>
              </a:spcBef>
              <a:spcAft>
                <a:spcPts val="300"/>
              </a:spcAft>
              <a:buNone/>
            </a:pPr>
            <a:endParaRPr lang="en-GB" sz="900" dirty="0">
              <a:solidFill>
                <a:prstClr val="black"/>
              </a:solidFill>
              <a:latin typeface="Calibri" panose="020F0502020204030204"/>
            </a:endParaRPr>
          </a:p>
          <a:p>
            <a:pPr marL="271463" lvl="2" indent="0" defTabSz="514350">
              <a:spcBef>
                <a:spcPts val="750"/>
              </a:spcBef>
              <a:spcAft>
                <a:spcPts val="300"/>
              </a:spcAft>
              <a:buNone/>
            </a:pPr>
            <a:endParaRPr lang="en-GB" sz="9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8B5A2BEE-4B6C-49F4-9554-8A96B603DB52}"/>
              </a:ext>
            </a:extLst>
          </p:cNvPr>
          <p:cNvSpPr txBox="1"/>
          <p:nvPr/>
        </p:nvSpPr>
        <p:spPr>
          <a:xfrm>
            <a:off x="415245" y="1417215"/>
            <a:ext cx="5549318" cy="369332"/>
          </a:xfrm>
          <a:prstGeom prst="rect">
            <a:avLst/>
          </a:prstGeom>
          <a:noFill/>
        </p:spPr>
        <p:txBody>
          <a:bodyPr wrap="square" rtlCol="0">
            <a:spAutoFit/>
          </a:bodyPr>
          <a:lstStyle/>
          <a:p>
            <a:pPr defTabSz="685800"/>
            <a:r>
              <a:rPr lang="en-GB" b="1" dirty="0">
                <a:solidFill>
                  <a:srgbClr val="ED7D31">
                    <a:lumMod val="75000"/>
                  </a:srgbClr>
                </a:solidFill>
                <a:latin typeface="Calibri" panose="020F0502020204030204"/>
              </a:rPr>
              <a:t>CRU Policy Update</a:t>
            </a:r>
          </a:p>
        </p:txBody>
      </p:sp>
    </p:spTree>
    <p:extLst>
      <p:ext uri="{BB962C8B-B14F-4D97-AF65-F5344CB8AC3E}">
        <p14:creationId xmlns:p14="http://schemas.microsoft.com/office/powerpoint/2010/main" val="163574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F19FAE-B20A-8211-ED78-A6F147DAF25A}"/>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057F4AAF-8EFA-033A-DBDA-D92145151FA0}"/>
              </a:ext>
            </a:extLst>
          </p:cNvPr>
          <p:cNvSpPr>
            <a:spLocks noGrp="1"/>
          </p:cNvSpPr>
          <p:nvPr>
            <p:ph type="body" sz="quarter" idx="19"/>
          </p:nvPr>
        </p:nvSpPr>
        <p:spPr>
          <a:xfrm>
            <a:off x="493257" y="2035478"/>
            <a:ext cx="8168000" cy="3009144"/>
          </a:xfrm>
        </p:spPr>
        <p:txBody>
          <a:bodyPr/>
          <a:lstStyle/>
          <a:p>
            <a:pPr marL="428625" indent="-214313">
              <a:lnSpc>
                <a:spcPct val="115000"/>
              </a:lnSpc>
              <a:spcBef>
                <a:spcPts val="563"/>
              </a:spcBef>
            </a:pPr>
            <a:r>
              <a:rPr lang="en-GB" sz="1350" b="1" i="1" dirty="0">
                <a:solidFill>
                  <a:srgbClr val="F76409"/>
                </a:solidFill>
                <a:latin typeface="Calibri" panose="020F0502020204030204" pitchFamily="34" charset="0"/>
                <a:ea typeface="Calibri" panose="020F0502020204030204" pitchFamily="34" charset="0"/>
              </a:rPr>
              <a:t>Smart time of use Tariff Billing Issue</a:t>
            </a:r>
            <a:endParaRPr lang="en-GB" sz="1350" i="1" dirty="0">
              <a:latin typeface="Calibri" panose="020F0502020204030204" pitchFamily="34" charset="0"/>
              <a:ea typeface="Calibri" panose="020F0502020204030204" pitchFamily="34" charset="0"/>
            </a:endParaRPr>
          </a:p>
          <a:p>
            <a:pPr marL="214313" indent="0">
              <a:lnSpc>
                <a:spcPct val="115000"/>
              </a:lnSpc>
              <a:spcBef>
                <a:spcPts val="563"/>
              </a:spcBef>
              <a:buNone/>
            </a:pPr>
            <a:r>
              <a:rPr lang="en-GB" sz="1350" dirty="0">
                <a:latin typeface="Calibri" panose="020F0502020204030204" pitchFamily="34" charset="0"/>
                <a:ea typeface="Calibri" panose="020F0502020204030204" pitchFamily="34" charset="0"/>
              </a:rPr>
              <a:t>The CRU has become aware that that some suppliers encountered certain issues with billing customers who are on a smart time of use tariff. These issues were related to daylight saving time / clock changes which take place in March and October each year.  </a:t>
            </a:r>
          </a:p>
          <a:p>
            <a:pPr marL="214313" indent="0">
              <a:lnSpc>
                <a:spcPct val="115000"/>
              </a:lnSpc>
              <a:spcAft>
                <a:spcPts val="563"/>
              </a:spcAft>
              <a:buNone/>
            </a:pPr>
            <a:r>
              <a:rPr lang="en-GB" sz="1350" dirty="0">
                <a:latin typeface="Calibri" panose="020F0502020204030204" pitchFamily="34" charset="0"/>
                <a:ea typeface="Calibri" panose="020F0502020204030204" pitchFamily="34" charset="0"/>
              </a:rPr>
              <a:t>The CRU would like to remind all suppliers to check their billing system or the relevant process to ensure that   all customers are billed accurately.</a:t>
            </a:r>
          </a:p>
          <a:p>
            <a:pPr marL="214313" indent="0">
              <a:lnSpc>
                <a:spcPct val="115000"/>
              </a:lnSpc>
              <a:spcAft>
                <a:spcPts val="563"/>
              </a:spcAft>
              <a:buNone/>
            </a:pPr>
            <a:r>
              <a:rPr lang="en-GB" sz="1350" dirty="0">
                <a:latin typeface="Calibri" panose="020F0502020204030204" pitchFamily="34" charset="0"/>
                <a:ea typeface="Calibri" panose="020F0502020204030204" pitchFamily="34" charset="0"/>
              </a:rPr>
              <a:t>Any questions to The Compliance &amp; Enforcement Team: Compliance@cru.ie</a:t>
            </a:r>
          </a:p>
          <a:p>
            <a:endParaRPr lang="en-GB" dirty="0"/>
          </a:p>
        </p:txBody>
      </p:sp>
      <p:sp>
        <p:nvSpPr>
          <p:cNvPr id="8" name="TextBox 7">
            <a:extLst>
              <a:ext uri="{FF2B5EF4-FFF2-40B4-BE49-F238E27FC236}">
                <a16:creationId xmlns:a16="http://schemas.microsoft.com/office/drawing/2014/main" id="{E38287E4-E087-5784-1E77-7C91C82670FA}"/>
              </a:ext>
            </a:extLst>
          </p:cNvPr>
          <p:cNvSpPr txBox="1"/>
          <p:nvPr/>
        </p:nvSpPr>
        <p:spPr>
          <a:xfrm>
            <a:off x="395270" y="1020473"/>
            <a:ext cx="5549318" cy="369332"/>
          </a:xfrm>
          <a:prstGeom prst="rect">
            <a:avLst/>
          </a:prstGeom>
          <a:noFill/>
        </p:spPr>
        <p:txBody>
          <a:bodyPr wrap="square" rtlCol="0">
            <a:spAutoFit/>
          </a:bodyPr>
          <a:lstStyle/>
          <a:p>
            <a:pPr defTabSz="685800"/>
            <a:r>
              <a:rPr lang="en-GB" b="1" dirty="0">
                <a:solidFill>
                  <a:srgbClr val="ED7D31">
                    <a:lumMod val="75000"/>
                  </a:srgbClr>
                </a:solidFill>
                <a:latin typeface="Calibri" panose="020F0502020204030204"/>
              </a:rPr>
              <a:t>CRU Policy Update</a:t>
            </a:r>
          </a:p>
        </p:txBody>
      </p:sp>
    </p:spTree>
    <p:extLst>
      <p:ext uri="{BB962C8B-B14F-4D97-AF65-F5344CB8AC3E}">
        <p14:creationId xmlns:p14="http://schemas.microsoft.com/office/powerpoint/2010/main" val="18610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BB95C3-FAA1-4007-9A71-E9F71A141C4A}"/>
              </a:ext>
            </a:extLst>
          </p:cNvPr>
          <p:cNvSpPr>
            <a:spLocks noGrp="1"/>
          </p:cNvSpPr>
          <p:nvPr>
            <p:ph type="body" sz="quarter" idx="14"/>
          </p:nvPr>
        </p:nvSpPr>
        <p:spPr>
          <a:xfrm>
            <a:off x="1366837" y="3020476"/>
            <a:ext cx="4267481" cy="622713"/>
          </a:xfrm>
        </p:spPr>
        <p:txBody>
          <a:bodyPr>
            <a:normAutofit fontScale="85000" lnSpcReduction="10000"/>
          </a:bodyPr>
          <a:lstStyle/>
          <a:p>
            <a:r>
              <a:rPr lang="en-GB"/>
              <a:t>Retail Market Assurance Services for the Irish Electricity Market</a:t>
            </a:r>
          </a:p>
        </p:txBody>
      </p:sp>
      <p:sp>
        <p:nvSpPr>
          <p:cNvPr id="8" name="Text Placeholder 7">
            <a:extLst>
              <a:ext uri="{FF2B5EF4-FFF2-40B4-BE49-F238E27FC236}">
                <a16:creationId xmlns:a16="http://schemas.microsoft.com/office/drawing/2014/main" id="{CBEC89BD-C5BD-4D79-8115-16BCA644E27B}"/>
              </a:ext>
            </a:extLst>
          </p:cNvPr>
          <p:cNvSpPr>
            <a:spLocks noGrp="1"/>
          </p:cNvSpPr>
          <p:nvPr>
            <p:ph type="body" sz="quarter" idx="15"/>
          </p:nvPr>
        </p:nvSpPr>
        <p:spPr/>
        <p:txBody>
          <a:bodyPr/>
          <a:lstStyle/>
          <a:p>
            <a:r>
              <a:rPr lang="en-GB"/>
              <a:t>Version 1</a:t>
            </a:r>
          </a:p>
        </p:txBody>
      </p:sp>
      <p:sp>
        <p:nvSpPr>
          <p:cNvPr id="9" name="Text Placeholder 8">
            <a:extLst>
              <a:ext uri="{FF2B5EF4-FFF2-40B4-BE49-F238E27FC236}">
                <a16:creationId xmlns:a16="http://schemas.microsoft.com/office/drawing/2014/main" id="{21D3C0CF-1C88-4E43-9E68-748AE09E96B3}"/>
              </a:ext>
            </a:extLst>
          </p:cNvPr>
          <p:cNvSpPr>
            <a:spLocks noGrp="1"/>
          </p:cNvSpPr>
          <p:nvPr>
            <p:ph type="body" sz="quarter" idx="16"/>
          </p:nvPr>
        </p:nvSpPr>
        <p:spPr/>
        <p:txBody>
          <a:bodyPr/>
          <a:lstStyle/>
          <a:p>
            <a:r>
              <a:rPr lang="en-GB"/>
              <a:t>27</a:t>
            </a:r>
            <a:r>
              <a:rPr lang="en-GB" baseline="30000"/>
              <a:t>th</a:t>
            </a:r>
            <a:r>
              <a:rPr lang="en-GB"/>
              <a:t> September 2023</a:t>
            </a:r>
          </a:p>
        </p:txBody>
      </p:sp>
      <p:sp>
        <p:nvSpPr>
          <p:cNvPr id="10" name="Text Placeholder 9">
            <a:extLst>
              <a:ext uri="{FF2B5EF4-FFF2-40B4-BE49-F238E27FC236}">
                <a16:creationId xmlns:a16="http://schemas.microsoft.com/office/drawing/2014/main" id="{654B44F7-450B-4F9C-9DEC-93664222F3BD}"/>
              </a:ext>
            </a:extLst>
          </p:cNvPr>
          <p:cNvSpPr>
            <a:spLocks noGrp="1"/>
          </p:cNvSpPr>
          <p:nvPr>
            <p:ph type="body" sz="quarter" idx="17"/>
          </p:nvPr>
        </p:nvSpPr>
        <p:spPr/>
        <p:txBody>
          <a:bodyPr/>
          <a:lstStyle/>
          <a:p>
            <a:r>
              <a:rPr lang="en-GB"/>
              <a:t>Confidential </a:t>
            </a:r>
          </a:p>
        </p:txBody>
      </p:sp>
      <p:sp>
        <p:nvSpPr>
          <p:cNvPr id="12" name="Text Placeholder 11">
            <a:extLst>
              <a:ext uri="{FF2B5EF4-FFF2-40B4-BE49-F238E27FC236}">
                <a16:creationId xmlns:a16="http://schemas.microsoft.com/office/drawing/2014/main" id="{37524855-D38A-4441-84E2-0B7C1A50F398}"/>
              </a:ext>
            </a:extLst>
          </p:cNvPr>
          <p:cNvSpPr>
            <a:spLocks noGrp="1"/>
          </p:cNvSpPr>
          <p:nvPr>
            <p:ph type="body" sz="quarter" idx="13"/>
          </p:nvPr>
        </p:nvSpPr>
        <p:spPr/>
        <p:txBody>
          <a:bodyPr>
            <a:normAutofit fontScale="92500"/>
          </a:bodyPr>
          <a:lstStyle/>
          <a:p>
            <a:r>
              <a:rPr lang="en-GB"/>
              <a:t>Industry Governance Group (IGG)</a:t>
            </a:r>
          </a:p>
        </p:txBody>
      </p:sp>
    </p:spTree>
    <p:extLst>
      <p:ext uri="{BB962C8B-B14F-4D97-AF65-F5344CB8AC3E}">
        <p14:creationId xmlns:p14="http://schemas.microsoft.com/office/powerpoint/2010/main" val="2637270282"/>
      </p:ext>
    </p:extLst>
  </p:cSld>
  <p:clrMapOvr>
    <a:masterClrMapping/>
  </p:clrMapOvr>
</p:sld>
</file>

<file path=ppt/theme/theme1.xml><?xml version="1.0" encoding="utf-8"?>
<a:theme xmlns:a="http://schemas.openxmlformats.org/drawingml/2006/main" name="3_Default Design">
  <a:themeElements>
    <a:clrScheme name="3_Default Design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Office Theme">
  <a:themeElements>
    <a:clrScheme name="Custom 4">
      <a:dk1>
        <a:srgbClr val="4F4F4F"/>
      </a:dk1>
      <a:lt1>
        <a:sysClr val="window" lastClr="FFFFFF"/>
      </a:lt1>
      <a:dk2>
        <a:srgbClr val="113037"/>
      </a:dk2>
      <a:lt2>
        <a:srgbClr val="F4F4F4"/>
      </a:lt2>
      <a:accent1>
        <a:srgbClr val="00938F"/>
      </a:accent1>
      <a:accent2>
        <a:srgbClr val="00B8B5"/>
      </a:accent2>
      <a:accent3>
        <a:srgbClr val="00D2A2"/>
      </a:accent3>
      <a:accent4>
        <a:srgbClr val="FE595F"/>
      </a:accent4>
      <a:accent5>
        <a:srgbClr val="4F4F4F"/>
      </a:accent5>
      <a:accent6>
        <a:srgbClr val="000000"/>
      </a:accent6>
      <a:hlink>
        <a:srgbClr val="0563C1"/>
      </a:hlink>
      <a:folHlink>
        <a:srgbClr val="954F72"/>
      </a:folHlink>
    </a:clrScheme>
    <a:fontScheme name="Version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porate Deck 2023" id="{6E87D5FE-5A05-4539-A5C9-02F7CFBEBB37}" vid="{56423D39-B0AF-4390-AE8F-CCF7B548B67B}"/>
    </a:ext>
  </a:extLst>
</a:theme>
</file>

<file path=ppt/theme/theme11.xml><?xml version="1.0" encoding="utf-8"?>
<a:theme xmlns:a="http://schemas.openxmlformats.org/drawingml/2006/main" name="5_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B Networks_PPT_Design_2018Update v1.2.potx" id="{6B24F988-BB77-4A63-AC87-F4EAD4987421}" vid="{BE52B8EA-850F-4A81-A017-EA8C43462FE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3_Default Design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IE" sz="24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MDS presentation template v1.5">
  <a:themeElements>
    <a:clrScheme name="RMDS presentation template v1.5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fontScheme name="RMDS presentation template v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MDS presentation template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MDS presentation template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MDS presentation template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MDS presentation template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MDS presentation template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MDS presentation template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MDS presentation template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MDS presentation template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MDS presentation template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MDS presentation template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MDS presentation template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MDS presentation template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MDS presentation template v1.5 13">
        <a:dk1>
          <a:srgbClr val="000099"/>
        </a:dk1>
        <a:lt1>
          <a:srgbClr val="FFFFFF"/>
        </a:lt1>
        <a:dk2>
          <a:srgbClr val="000000"/>
        </a:dk2>
        <a:lt2>
          <a:srgbClr val="808080"/>
        </a:lt2>
        <a:accent1>
          <a:srgbClr val="BBE0E3"/>
        </a:accent1>
        <a:accent2>
          <a:srgbClr val="333399"/>
        </a:accent2>
        <a:accent3>
          <a:srgbClr val="FFFFFF"/>
        </a:accent3>
        <a:accent4>
          <a:srgbClr val="0000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DS template.potx [Read-Only]" id="{39923832-A3CB-4A34-B49C-315BD002E82B}" vid="{8C3A35EA-9587-4367-B8FE-7F1D793C7CCC}"/>
    </a:ext>
  </a:extLst>
</a:theme>
</file>

<file path=ppt/theme/theme5.xml><?xml version="1.0" encoding="utf-8"?>
<a:theme xmlns:a="http://schemas.openxmlformats.org/drawingml/2006/main" name="5_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DS template.potx [Read-Only]" id="{39923832-A3CB-4A34-B49C-315BD002E82B}" vid="{8C3A35EA-9587-4367-B8FE-7F1D793C7CCC}"/>
    </a:ext>
  </a:extLst>
</a:theme>
</file>

<file path=ppt/theme/theme6.xml><?xml version="1.0" encoding="utf-8"?>
<a:theme xmlns:a="http://schemas.openxmlformats.org/drawingml/2006/main" name="11_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Networks Template PPT07+ 23-04-13.potx" id="{DA826F39-76BE-4D80-8DC0-7D981E62D0E9}" vid="{6E3B1E70-9289-46A1-ADDD-7F4C7772A7AD}"/>
    </a:ext>
  </a:extLst>
</a:theme>
</file>

<file path=ppt/theme/theme7.xml><?xml version="1.0" encoding="utf-8"?>
<a:theme xmlns:a="http://schemas.openxmlformats.org/drawingml/2006/main" name="4_Office Theme">
  <a:themeElements>
    <a:clrScheme name="Version 1">
      <a:dk1>
        <a:srgbClr val="4F4F4F"/>
      </a:dk1>
      <a:lt1>
        <a:sysClr val="window" lastClr="FFFFFF"/>
      </a:lt1>
      <a:dk2>
        <a:srgbClr val="113037"/>
      </a:dk2>
      <a:lt2>
        <a:srgbClr val="E7E6E6"/>
      </a:lt2>
      <a:accent1>
        <a:srgbClr val="00938F"/>
      </a:accent1>
      <a:accent2>
        <a:srgbClr val="00B8B5"/>
      </a:accent2>
      <a:accent3>
        <a:srgbClr val="00D2A2"/>
      </a:accent3>
      <a:accent4>
        <a:srgbClr val="FE595F"/>
      </a:accent4>
      <a:accent5>
        <a:srgbClr val="4F4F4F"/>
      </a:accent5>
      <a:accent6>
        <a:srgbClr val="000000"/>
      </a:accent6>
      <a:hlink>
        <a:srgbClr val="0563C1"/>
      </a:hlink>
      <a:folHlink>
        <a:srgbClr val="954F72"/>
      </a:folHlink>
    </a:clrScheme>
    <a:fontScheme name="Version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Slides Only" id="{9EBC5298-6A6B-4909-9B1D-C2639B75EDBD}" vid="{D1A395DB-E301-4C3F-B1AC-B11ACDEA6052}"/>
    </a:ext>
  </a:extLst>
</a:theme>
</file>

<file path=ppt/theme/theme8.xml><?xml version="1.0" encoding="utf-8"?>
<a:theme xmlns:a="http://schemas.openxmlformats.org/drawingml/2006/main" name="2_Office Theme">
  <a:themeElements>
    <a:clrScheme name="Version 1">
      <a:dk1>
        <a:srgbClr val="4F4F4F"/>
      </a:dk1>
      <a:lt1>
        <a:sysClr val="window" lastClr="FFFFFF"/>
      </a:lt1>
      <a:dk2>
        <a:srgbClr val="113037"/>
      </a:dk2>
      <a:lt2>
        <a:srgbClr val="E7E6E6"/>
      </a:lt2>
      <a:accent1>
        <a:srgbClr val="00938F"/>
      </a:accent1>
      <a:accent2>
        <a:srgbClr val="00B8B5"/>
      </a:accent2>
      <a:accent3>
        <a:srgbClr val="00D2A2"/>
      </a:accent3>
      <a:accent4>
        <a:srgbClr val="FE595F"/>
      </a:accent4>
      <a:accent5>
        <a:srgbClr val="4F4F4F"/>
      </a:accent5>
      <a:accent6>
        <a:srgbClr val="000000"/>
      </a:accent6>
      <a:hlink>
        <a:srgbClr val="0563C1"/>
      </a:hlink>
      <a:folHlink>
        <a:srgbClr val="954F72"/>
      </a:folHlink>
    </a:clrScheme>
    <a:fontScheme name="Version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Slides Only" id="{9EBC5298-6A6B-4909-9B1D-C2639B75EDBD}" vid="{D1A395DB-E301-4C3F-B1AC-B11ACDEA6052}"/>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3604</TotalTime>
  <Words>2093</Words>
  <Application>Microsoft Office PowerPoint</Application>
  <PresentationFormat>On-screen Show (4:3)</PresentationFormat>
  <Paragraphs>359</Paragraphs>
  <Slides>36</Slides>
  <Notes>5</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36</vt:i4>
      </vt:variant>
    </vt:vector>
  </HeadingPairs>
  <TitlesOfParts>
    <vt:vector size="56" baseType="lpstr">
      <vt:lpstr>-apple-system</vt:lpstr>
      <vt:lpstr>Arial</vt:lpstr>
      <vt:lpstr>Arial Narrow</vt:lpstr>
      <vt:lpstr>Calibri</vt:lpstr>
      <vt:lpstr>Calibri Light</vt:lpstr>
      <vt:lpstr>Courier New</vt:lpstr>
      <vt:lpstr>Roboto</vt:lpstr>
      <vt:lpstr>Times New Roman</vt:lpstr>
      <vt:lpstr>Wingdings</vt:lpstr>
      <vt:lpstr>3_Default Design</vt:lpstr>
      <vt:lpstr>4_Default Design</vt:lpstr>
      <vt:lpstr>RMDS presentation template v1.5</vt:lpstr>
      <vt:lpstr>ESB corporate PPT 2003 18-04-2013</vt:lpstr>
      <vt:lpstr>5_ESB corporate PPT 2003 18-04-2013</vt:lpstr>
      <vt:lpstr>11_ESB corporate PPT 2003 18-04-2013</vt:lpstr>
      <vt:lpstr>4_Office Theme</vt:lpstr>
      <vt:lpstr>2_Office Theme</vt:lpstr>
      <vt:lpstr>7_Office Theme</vt:lpstr>
      <vt:lpstr>8_Office Theme</vt:lpstr>
      <vt:lpstr>5_Office Theme</vt:lpstr>
      <vt:lpstr>Industry Governance Group</vt:lpstr>
      <vt:lpstr>IGG Agenda</vt:lpstr>
      <vt:lpstr>Minutes from previous IGG</vt:lpstr>
      <vt:lpstr>IGG Actions</vt:lpstr>
      <vt:lpstr>IGG Actions – Open</vt:lpstr>
      <vt:lpstr>PowerPoint Presentation</vt:lpstr>
      <vt:lpstr>PowerPoint Presentation</vt:lpstr>
      <vt:lpstr>PowerPoint Presentation</vt:lpstr>
      <vt:lpstr>PowerPoint Presentation</vt:lpstr>
      <vt:lpstr>PowerPoint Presentation</vt:lpstr>
      <vt:lpstr>PowerPoint Presentation</vt:lpstr>
      <vt:lpstr>Supplier Assurance Activity</vt:lpstr>
      <vt:lpstr>Retail Market Design Update</vt:lpstr>
      <vt:lpstr>Re-Versioned MCR1185 – Small Supplier CategorisationSupplier Categorisation</vt:lpstr>
      <vt:lpstr> V13.6 update</vt:lpstr>
      <vt:lpstr>v14.00.00 Release – Status</vt:lpstr>
      <vt:lpstr>v14.00.00 Release – Plan</vt:lpstr>
      <vt:lpstr> Upcoming Outages</vt:lpstr>
      <vt:lpstr>MRSO Update </vt:lpstr>
      <vt:lpstr>Debt Flagging</vt:lpstr>
      <vt:lpstr>Debt Flagging</vt:lpstr>
      <vt:lpstr>Objections – Erroneous Transfer</vt:lpstr>
      <vt:lpstr>Objections – Erroneous Transfer</vt:lpstr>
      <vt:lpstr>List of new Smart MCC Switches as of 22nd Sept 2023     </vt:lpstr>
      <vt:lpstr>Industry Governance Group (IGG) Presentation  ESB Networks Retail Market Services</vt:lpstr>
      <vt:lpstr>Agenda</vt:lpstr>
      <vt:lpstr>PSO Update </vt:lpstr>
      <vt:lpstr>PAYG Update </vt:lpstr>
      <vt:lpstr>PAYG Update - Tariff Changes </vt:lpstr>
      <vt:lpstr>MCC12 Non-Zero Estimates during power  outage scenarios  </vt:lpstr>
      <vt:lpstr>MCC12 Non-Zero Estimates during power  outage scenarios  </vt:lpstr>
      <vt:lpstr>Market Participant Survey 2023 </vt:lpstr>
      <vt:lpstr>Thank You</vt:lpstr>
      <vt:lpstr>IGG Meeting</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Governance Group</dc:title>
  <dc:creator>Mooney. Alice (ESB Networks)</dc:creator>
  <cp:lastModifiedBy>McInerney. Gary (ESB Networks)</cp:lastModifiedBy>
  <cp:revision>269</cp:revision>
  <cp:lastPrinted>2023-08-22T14:24:35Z</cp:lastPrinted>
  <dcterms:created xsi:type="dcterms:W3CDTF">2021-02-10T11:22:21Z</dcterms:created>
  <dcterms:modified xsi:type="dcterms:W3CDTF">2023-09-26T17:56:04Z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4b7b92-9708-4942-8fd7-f99d10f83297_Enabled">
    <vt:lpwstr>true</vt:lpwstr>
  </property>
  <property fmtid="{D5CDD505-2E9C-101B-9397-08002B2CF9AE}" pid="3" name="MSIP_Label_bf4b7b92-9708-4942-8fd7-f99d10f83297_SetDate">
    <vt:lpwstr>2021-04-07T13:28:43Z</vt:lpwstr>
  </property>
  <property fmtid="{D5CDD505-2E9C-101B-9397-08002B2CF9AE}" pid="4" name="MSIP_Label_bf4b7b92-9708-4942-8fd7-f99d10f83297_Method">
    <vt:lpwstr>Standard</vt:lpwstr>
  </property>
  <property fmtid="{D5CDD505-2E9C-101B-9397-08002B2CF9AE}" pid="5" name="MSIP_Label_bf4b7b92-9708-4942-8fd7-f99d10f83297_Name">
    <vt:lpwstr>General</vt:lpwstr>
  </property>
  <property fmtid="{D5CDD505-2E9C-101B-9397-08002B2CF9AE}" pid="6" name="MSIP_Label_bf4b7b92-9708-4942-8fd7-f99d10f83297_SiteId">
    <vt:lpwstr>fb01cb1d-bba8-4c1a-94ef-defd79c59a09</vt:lpwstr>
  </property>
  <property fmtid="{D5CDD505-2E9C-101B-9397-08002B2CF9AE}" pid="7" name="MSIP_Label_bf4b7b92-9708-4942-8fd7-f99d10f83297_ActionId">
    <vt:lpwstr>6b34c71e-677f-4c2e-aef2-e8b74f971d67</vt:lpwstr>
  </property>
  <property fmtid="{D5CDD505-2E9C-101B-9397-08002B2CF9AE}" pid="8" name="MSIP_Label_bf4b7b92-9708-4942-8fd7-f99d10f83297_ContentBits">
    <vt:lpwstr>0</vt:lpwstr>
  </property>
</Properties>
</file>