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
  </p:notesMasterIdLst>
  <p:sldIdLst>
    <p:sldId id="323" r:id="rId2"/>
    <p:sldId id="32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2F37EF-DC88-43F6-B79D-9C63C382A710}">
          <p14:sldIdLst>
            <p14:sldId id="323"/>
          </p14:sldIdLst>
        </p14:section>
        <p14:section name="Untitled Section" id="{1D7BB4C8-E742-4812-9274-AB4AD29BDED1}">
          <p14:sldIdLst>
            <p14:sldId id="327"/>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7D4901-68E9-5BD4-171C-98EFB1F92965}" name="Brid O'Donovan" initials="BO" userId="S::bodonovan@cru.ie::7f8d04e2-abda-48f2-85ea-834ebfa181d0" providerId="AD"/>
  <p188:author id="{5B56BEDF-3948-69EA-7863-86467FC915EB}" name="Sarah McCauley" initials="SM" userId="S::smccauley@cru.ie::3ee0df0d-94fb-4cda-a19e-2a3f6de7295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Walsh" userId="9e427b2b-d9be-49fc-8f5b-f9982a23bf84" providerId="ADAL" clId="{2DE1D506-D973-4171-9793-162910C0CE09}"/>
    <pc:docChg chg="custSel modSld">
      <pc:chgData name="Jack Walsh" userId="9e427b2b-d9be-49fc-8f5b-f9982a23bf84" providerId="ADAL" clId="{2DE1D506-D973-4171-9793-162910C0CE09}" dt="2023-06-20T11:26:30.390" v="185" actId="20577"/>
      <pc:docMkLst>
        <pc:docMk/>
      </pc:docMkLst>
      <pc:sldChg chg="modSp mod">
        <pc:chgData name="Jack Walsh" userId="9e427b2b-d9be-49fc-8f5b-f9982a23bf84" providerId="ADAL" clId="{2DE1D506-D973-4171-9793-162910C0CE09}" dt="2023-06-20T11:26:30.390" v="185" actId="20577"/>
        <pc:sldMkLst>
          <pc:docMk/>
          <pc:sldMk cId="2092852439" sldId="327"/>
        </pc:sldMkLst>
        <pc:spChg chg="mod">
          <ac:chgData name="Jack Walsh" userId="9e427b2b-d9be-49fc-8f5b-f9982a23bf84" providerId="ADAL" clId="{2DE1D506-D973-4171-9793-162910C0CE09}" dt="2023-06-20T11:26:30.390" v="185" actId="20577"/>
          <ac:spMkLst>
            <pc:docMk/>
            <pc:sldMk cId="2092852439" sldId="327"/>
            <ac:spMk id="11" creationId="{70533B68-9EB3-423D-9B43-61F35ADF7F5C}"/>
          </ac:spMkLst>
        </pc:spChg>
      </pc:sldChg>
    </pc:docChg>
  </pc:docChgLst>
  <pc:docChgLst>
    <pc:chgData name="Anna Rourke" userId="b96d03cd-306d-4997-8594-9c570a968612" providerId="ADAL" clId="{84B7AF5B-029F-4696-96F2-2C200193DB9C}"/>
    <pc:docChg chg="undo redo custSel modSld">
      <pc:chgData name="Anna Rourke" userId="b96d03cd-306d-4997-8594-9c570a968612" providerId="ADAL" clId="{84B7AF5B-029F-4696-96F2-2C200193DB9C}" dt="2023-06-12T09:28:53.173" v="494" actId="20577"/>
      <pc:docMkLst>
        <pc:docMk/>
      </pc:docMkLst>
      <pc:sldChg chg="modSp mod">
        <pc:chgData name="Anna Rourke" userId="b96d03cd-306d-4997-8594-9c570a968612" providerId="ADAL" clId="{84B7AF5B-029F-4696-96F2-2C200193DB9C}" dt="2023-06-12T09:22:55.625" v="66" actId="20577"/>
        <pc:sldMkLst>
          <pc:docMk/>
          <pc:sldMk cId="1965204469" sldId="323"/>
        </pc:sldMkLst>
        <pc:spChg chg="mod">
          <ac:chgData name="Anna Rourke" userId="b96d03cd-306d-4997-8594-9c570a968612" providerId="ADAL" clId="{84B7AF5B-029F-4696-96F2-2C200193DB9C}" dt="2023-06-12T09:22:55.625" v="66" actId="20577"/>
          <ac:spMkLst>
            <pc:docMk/>
            <pc:sldMk cId="1965204469" sldId="323"/>
            <ac:spMk id="2" creationId="{00AC1405-4A12-681E-43DA-BF3C2F5675DE}"/>
          </ac:spMkLst>
        </pc:spChg>
      </pc:sldChg>
      <pc:sldChg chg="modSp mod">
        <pc:chgData name="Anna Rourke" userId="b96d03cd-306d-4997-8594-9c570a968612" providerId="ADAL" clId="{84B7AF5B-029F-4696-96F2-2C200193DB9C}" dt="2023-06-12T09:28:53.173" v="494" actId="20577"/>
        <pc:sldMkLst>
          <pc:docMk/>
          <pc:sldMk cId="2092852439" sldId="327"/>
        </pc:sldMkLst>
        <pc:spChg chg="mod">
          <ac:chgData name="Anna Rourke" userId="b96d03cd-306d-4997-8594-9c570a968612" providerId="ADAL" clId="{84B7AF5B-029F-4696-96F2-2C200193DB9C}" dt="2023-06-12T09:22:48.349" v="63" actId="20577"/>
          <ac:spMkLst>
            <pc:docMk/>
            <pc:sldMk cId="2092852439" sldId="327"/>
            <ac:spMk id="5" creationId="{8B5A2BEE-4B6C-49F4-9554-8A96B603DB52}"/>
          </ac:spMkLst>
        </pc:spChg>
        <pc:spChg chg="mod">
          <ac:chgData name="Anna Rourke" userId="b96d03cd-306d-4997-8594-9c570a968612" providerId="ADAL" clId="{84B7AF5B-029F-4696-96F2-2C200193DB9C}" dt="2023-06-12T09:28:53.173" v="494" actId="20577"/>
          <ac:spMkLst>
            <pc:docMk/>
            <pc:sldMk cId="2092852439" sldId="327"/>
            <ac:spMk id="11" creationId="{70533B68-9EB3-423D-9B43-61F35ADF7F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2ECCA-11BF-4F20-BF9D-064CB470EC05}" type="datetimeFigureOut">
              <a:rPr lang="en-GB" smtClean="0"/>
              <a:t>20/06/2023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928D71-165F-4291-82F3-52FFEE9634E2}" type="slidenum">
              <a:rPr lang="en-GB" smtClean="0"/>
              <a:t>‹#›</a:t>
            </a:fld>
            <a:endParaRPr lang="en-GB"/>
          </a:p>
        </p:txBody>
      </p:sp>
    </p:spTree>
    <p:extLst>
      <p:ext uri="{BB962C8B-B14F-4D97-AF65-F5344CB8AC3E}">
        <p14:creationId xmlns:p14="http://schemas.microsoft.com/office/powerpoint/2010/main" val="3666543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2B4E5575-9C24-484B-862D-8CDA0C17D389}" type="slidenum">
              <a:rPr lang="en-US" smtClean="0"/>
              <a:t>1</a:t>
            </a:fld>
            <a:endParaRPr lang="en-US"/>
          </a:p>
        </p:txBody>
      </p:sp>
    </p:spTree>
    <p:extLst>
      <p:ext uri="{BB962C8B-B14F-4D97-AF65-F5344CB8AC3E}">
        <p14:creationId xmlns:p14="http://schemas.microsoft.com/office/powerpoint/2010/main" val="147540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2B4E5575-9C24-484B-862D-8CDA0C17D389}" type="slidenum">
              <a:rPr lang="en-US" smtClean="0"/>
              <a:t>2</a:t>
            </a:fld>
            <a:endParaRPr lang="en-US"/>
          </a:p>
        </p:txBody>
      </p:sp>
    </p:spTree>
    <p:extLst>
      <p:ext uri="{BB962C8B-B14F-4D97-AF65-F5344CB8AC3E}">
        <p14:creationId xmlns:p14="http://schemas.microsoft.com/office/powerpoint/2010/main" val="3814557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A1FE-70E2-4EEB-AADB-B5C93366C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C93C34D-D66D-497C-AA9E-B360C8D38C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718E2CF-1DCD-4372-8C9A-E5C2D69BAFA8}"/>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5" name="Footer Placeholder 4">
            <a:extLst>
              <a:ext uri="{FF2B5EF4-FFF2-40B4-BE49-F238E27FC236}">
                <a16:creationId xmlns:a16="http://schemas.microsoft.com/office/drawing/2014/main" id="{BCFAE65E-E1F6-4F6C-9829-B187AFD01C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130811-0FFF-4553-A243-7394729C78EC}"/>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3310603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525E4-DBA7-4716-8F08-700C077C384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7EF069-6A86-44E0-8F51-A69AE4423F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F90996-2987-4427-BCB7-92FF3B5B91B6}"/>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5" name="Footer Placeholder 4">
            <a:extLst>
              <a:ext uri="{FF2B5EF4-FFF2-40B4-BE49-F238E27FC236}">
                <a16:creationId xmlns:a16="http://schemas.microsoft.com/office/drawing/2014/main" id="{ED022C9C-2DA0-4E99-9846-068248D891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C01471-770C-4874-82F9-747706F03FC8}"/>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191362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A98146-20A3-4C8D-A4E9-866EB7FFCD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8BE3CC-2E4A-4C2E-8BB9-B4805AB10D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4DA0F77-E801-452F-B2C0-45F31D33A345}"/>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5" name="Footer Placeholder 4">
            <a:extLst>
              <a:ext uri="{FF2B5EF4-FFF2-40B4-BE49-F238E27FC236}">
                <a16:creationId xmlns:a16="http://schemas.microsoft.com/office/drawing/2014/main" id="{C7D7F2A2-C1FF-42A2-87ED-D5858D3F8C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793F64-E905-4CF7-BA8F-D8F284D892D7}"/>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452086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Grey 2 column">
    <p:spTree>
      <p:nvGrpSpPr>
        <p:cNvPr id="1" name=""/>
        <p:cNvGrpSpPr/>
        <p:nvPr/>
      </p:nvGrpSpPr>
      <p:grpSpPr>
        <a:xfrm>
          <a:off x="0" y="0"/>
          <a:ext cx="0" cy="0"/>
          <a:chOff x="0" y="0"/>
          <a:chExt cx="0" cy="0"/>
        </a:xfrm>
      </p:grpSpPr>
      <p:pic>
        <p:nvPicPr>
          <p:cNvPr id="3" name="Picture 2" descr="CRU_Powerpoint_BG2.jpg"/>
          <p:cNvPicPr>
            <a:picLocks noChangeAspect="1"/>
          </p:cNvPicPr>
          <p:nvPr userDrawn="1"/>
        </p:nvPicPr>
        <p:blipFill rotWithShape="1">
          <a:blip r:embed="rId2" cstate="print">
            <a:extLst>
              <a:ext uri="{28A0092B-C50C-407E-A947-70E740481C1C}">
                <a14:useLocalDpi xmlns:a14="http://schemas.microsoft.com/office/drawing/2010/main" val="0"/>
              </a:ext>
            </a:extLst>
          </a:blip>
          <a:srcRect b="12804"/>
          <a:stretch/>
        </p:blipFill>
        <p:spPr>
          <a:xfrm>
            <a:off x="10831" y="3"/>
            <a:ext cx="12181172" cy="5979885"/>
          </a:xfrm>
          <a:prstGeom prst="rect">
            <a:avLst/>
          </a:prstGeom>
        </p:spPr>
      </p:pic>
      <p:sp>
        <p:nvSpPr>
          <p:cNvPr id="2" name="Title 1"/>
          <p:cNvSpPr>
            <a:spLocks noGrp="1"/>
          </p:cNvSpPr>
          <p:nvPr>
            <p:ph type="title" hasCustomPrompt="1"/>
          </p:nvPr>
        </p:nvSpPr>
        <p:spPr>
          <a:xfrm>
            <a:off x="649401" y="275592"/>
            <a:ext cx="10890667" cy="590267"/>
          </a:xfrm>
          <a:prstGeom prst="rect">
            <a:avLst/>
          </a:prstGeom>
        </p:spPr>
        <p:txBody>
          <a:bodyPr/>
          <a:lstStyle>
            <a:lvl1pPr>
              <a:defRPr sz="2400" baseline="0"/>
            </a:lvl1pPr>
          </a:lstStyle>
          <a:p>
            <a:r>
              <a:rPr lang="en-US"/>
              <a:t>Title goes here, grey 2 columns</a:t>
            </a:r>
          </a:p>
        </p:txBody>
      </p:sp>
      <p:sp>
        <p:nvSpPr>
          <p:cNvPr id="6" name="Slide Number Placeholder 5"/>
          <p:cNvSpPr>
            <a:spLocks noGrp="1"/>
          </p:cNvSpPr>
          <p:nvPr>
            <p:ph type="sldNum" sz="quarter" idx="12"/>
          </p:nvPr>
        </p:nvSpPr>
        <p:spPr>
          <a:xfrm>
            <a:off x="10297959" y="6346148"/>
            <a:ext cx="1579836" cy="217776"/>
          </a:xfrm>
          <a:prstGeom prst="rect">
            <a:avLst/>
          </a:prstGeom>
        </p:spPr>
        <p:txBody>
          <a:bodyPr/>
          <a:lstStyle>
            <a:lvl1pPr algn="r">
              <a:defRPr sz="1100">
                <a:solidFill>
                  <a:schemeClr val="tx1">
                    <a:lumMod val="50000"/>
                    <a:lumOff val="50000"/>
                  </a:schemeClr>
                </a:solidFill>
              </a:defRPr>
            </a:lvl1pPr>
          </a:lstStyle>
          <a:p>
            <a:fld id="{7BE88168-9E77-4074-BAD8-651D5DA5F2FF}" type="slidenum">
              <a:rPr lang="en-US" smtClean="0">
                <a:solidFill>
                  <a:prstClr val="black">
                    <a:lumMod val="50000"/>
                    <a:lumOff val="50000"/>
                  </a:prstClr>
                </a:solidFill>
              </a:rPr>
              <a:pPr/>
              <a:t>‹#›</a:t>
            </a:fld>
            <a:endParaRPr lang="en-US">
              <a:solidFill>
                <a:prstClr val="black">
                  <a:lumMod val="50000"/>
                  <a:lumOff val="50000"/>
                </a:prstClr>
              </a:solidFill>
            </a:endParaRPr>
          </a:p>
        </p:txBody>
      </p:sp>
      <p:sp>
        <p:nvSpPr>
          <p:cNvPr id="4" name="Text Placeholder 3"/>
          <p:cNvSpPr>
            <a:spLocks noGrp="1"/>
          </p:cNvSpPr>
          <p:nvPr>
            <p:ph type="body" sz="quarter" idx="16" hasCustomPrompt="1"/>
          </p:nvPr>
        </p:nvSpPr>
        <p:spPr>
          <a:xfrm>
            <a:off x="649401" y="761527"/>
            <a:ext cx="10890667" cy="496381"/>
          </a:xfrm>
          <a:prstGeom prst="rect">
            <a:avLst/>
          </a:prstGeom>
        </p:spPr>
        <p:txBody>
          <a:bodyPr/>
          <a:lstStyle>
            <a:lvl1pPr marL="0" indent="0">
              <a:buNone/>
              <a:defRPr sz="1800" baseline="0">
                <a:solidFill>
                  <a:srgbClr val="F26522"/>
                </a:solidFill>
                <a:latin typeface="+mj-lt"/>
              </a:defRPr>
            </a:lvl1pPr>
          </a:lstStyle>
          <a:p>
            <a:pPr lvl="0"/>
            <a:r>
              <a:rPr lang="en-US" err="1"/>
              <a:t>Subheader</a:t>
            </a:r>
            <a:r>
              <a:rPr lang="en-US"/>
              <a:t> goes here</a:t>
            </a:r>
          </a:p>
        </p:txBody>
      </p:sp>
      <p:sp>
        <p:nvSpPr>
          <p:cNvPr id="10" name="Text Placeholder 4"/>
          <p:cNvSpPr>
            <a:spLocks noGrp="1"/>
          </p:cNvSpPr>
          <p:nvPr>
            <p:ph type="body" sz="quarter" idx="19" hasCustomPrompt="1"/>
          </p:nvPr>
        </p:nvSpPr>
        <p:spPr>
          <a:xfrm>
            <a:off x="657676" y="1570971"/>
            <a:ext cx="5280000" cy="4012192"/>
          </a:xfrm>
          <a:prstGeom prst="rect">
            <a:avLst/>
          </a:prstGeom>
        </p:spPr>
        <p:txBody>
          <a:bodyPr/>
          <a:lstStyle>
            <a:lvl1pPr marL="171450" indent="-171450">
              <a:spcBef>
                <a:spcPts val="400"/>
              </a:spcBef>
              <a:spcAft>
                <a:spcPts val="200"/>
              </a:spcAft>
              <a:buClr>
                <a:srgbClr val="F26522"/>
              </a:buClr>
              <a:buSzPct val="120000"/>
              <a:buFont typeface="Wingdings" charset="2"/>
              <a:buChar char="§"/>
              <a:defRPr/>
            </a:lvl1pPr>
            <a:lvl2pPr marL="349250" indent="-171450">
              <a:spcAft>
                <a:spcPts val="200"/>
              </a:spcAft>
              <a:buClr>
                <a:srgbClr val="F26522"/>
              </a:buClr>
              <a:buFont typeface="Arial" panose="020B0604020202020204" pitchFamily="34" charset="0"/>
              <a:buChar char="•"/>
              <a:defRPr/>
            </a:lvl2pPr>
            <a:lvl3pPr marL="533400" indent="-171450">
              <a:spcBef>
                <a:spcPts val="0"/>
              </a:spcBef>
              <a:spcAft>
                <a:spcPts val="200"/>
              </a:spcAft>
              <a:buClr>
                <a:srgbClr val="F26522"/>
              </a:buClr>
              <a:buSzPct val="100000"/>
              <a:buFont typeface="Calibri"/>
              <a:buChar char="►"/>
              <a:defRPr/>
            </a:lvl3pPr>
          </a:lstStyle>
          <a:p>
            <a:r>
              <a:rPr lang="en-US"/>
              <a:t>Type text here</a:t>
            </a:r>
          </a:p>
          <a:p>
            <a:pPr lvl="1"/>
            <a:endParaRPr lang="en-US"/>
          </a:p>
          <a:p>
            <a:pPr lvl="2"/>
            <a:endParaRPr lang="en-US"/>
          </a:p>
        </p:txBody>
      </p:sp>
      <p:sp>
        <p:nvSpPr>
          <p:cNvPr id="12" name="Text Placeholder 4"/>
          <p:cNvSpPr>
            <a:spLocks noGrp="1"/>
          </p:cNvSpPr>
          <p:nvPr>
            <p:ph type="body" sz="quarter" idx="20" hasCustomPrompt="1"/>
          </p:nvPr>
        </p:nvSpPr>
        <p:spPr>
          <a:xfrm>
            <a:off x="6240839" y="1570971"/>
            <a:ext cx="5280000" cy="4012192"/>
          </a:xfrm>
          <a:prstGeom prst="rect">
            <a:avLst/>
          </a:prstGeom>
        </p:spPr>
        <p:txBody>
          <a:bodyPr/>
          <a:lstStyle>
            <a:lvl1pPr marL="171450" indent="-171450">
              <a:spcBef>
                <a:spcPts val="400"/>
              </a:spcBef>
              <a:spcAft>
                <a:spcPts val="200"/>
              </a:spcAft>
              <a:buClr>
                <a:srgbClr val="F26522"/>
              </a:buClr>
              <a:buSzPct val="120000"/>
              <a:buFont typeface="Wingdings" charset="2"/>
              <a:buChar char="§"/>
              <a:defRPr/>
            </a:lvl1pPr>
            <a:lvl2pPr marL="349250" indent="-171450">
              <a:spcAft>
                <a:spcPts val="200"/>
              </a:spcAft>
              <a:buClr>
                <a:srgbClr val="F26522"/>
              </a:buClr>
              <a:buFont typeface="Arial" panose="020B0604020202020204" pitchFamily="34" charset="0"/>
              <a:buChar char="•"/>
              <a:defRPr/>
            </a:lvl2pPr>
            <a:lvl3pPr marL="533400" indent="-171450">
              <a:spcBef>
                <a:spcPts val="0"/>
              </a:spcBef>
              <a:spcAft>
                <a:spcPts val="200"/>
              </a:spcAft>
              <a:buClr>
                <a:srgbClr val="F26522"/>
              </a:buClr>
              <a:buSzPct val="100000"/>
              <a:buFont typeface="Calibri"/>
              <a:buChar char="►"/>
              <a:defRPr/>
            </a:lvl3pPr>
          </a:lstStyle>
          <a:p>
            <a:r>
              <a:rPr lang="en-US"/>
              <a:t>Type text here</a:t>
            </a:r>
          </a:p>
          <a:p>
            <a:pPr lvl="1"/>
            <a:endParaRPr lang="en-US"/>
          </a:p>
          <a:p>
            <a:pPr lvl="2"/>
            <a:endParaRPr lang="en-US"/>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31372" y="6164839"/>
            <a:ext cx="2000817" cy="452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864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09C12-9F8B-43C9-B84E-80860D4C5D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B69869-9913-49F3-8670-C3444F3D23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FAD96F-66D5-4816-878F-491F41CCB9E5}"/>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5" name="Footer Placeholder 4">
            <a:extLst>
              <a:ext uri="{FF2B5EF4-FFF2-40B4-BE49-F238E27FC236}">
                <a16:creationId xmlns:a16="http://schemas.microsoft.com/office/drawing/2014/main" id="{E6D1377F-A857-44AD-BD7B-989D2C494B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B4AD99-5F7F-4951-9074-83761E46A709}"/>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382073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32EC7-59E7-41C6-B0D7-DD813923D6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A655037-4B57-42F2-9B69-A0E014D4DC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541739-F7BE-4C6A-ABD7-224A3C9F9E32}"/>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5" name="Footer Placeholder 4">
            <a:extLst>
              <a:ext uri="{FF2B5EF4-FFF2-40B4-BE49-F238E27FC236}">
                <a16:creationId xmlns:a16="http://schemas.microsoft.com/office/drawing/2014/main" id="{F339DC8F-C9C5-4244-B2C7-BFB053E4CA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AF3C9A-CB4C-4E84-A463-E15DDA266431}"/>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3693285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0B6FE-B0E2-4EC8-A07A-AA67DB4CA7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8E77C1-9DDB-44D3-9183-1C9948D7C2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0B7D00C-1088-46EA-90C1-6C207B285A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EC49EB-6110-4155-A407-DA6A519281AD}"/>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6" name="Footer Placeholder 5">
            <a:extLst>
              <a:ext uri="{FF2B5EF4-FFF2-40B4-BE49-F238E27FC236}">
                <a16:creationId xmlns:a16="http://schemas.microsoft.com/office/drawing/2014/main" id="{1ED5F323-F512-4795-8A20-1BBBDDBF63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57F9ED-61F3-499C-B244-DA8166B61425}"/>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309565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DC1C2-A923-4AA1-A83E-726F36DCED2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CB74DA0-F2C3-4803-BA7F-0B5A9A6A18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6A62BD-C9CE-42EC-81A8-FFAF215B6F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3273071-3C3A-461A-80DC-B03EDF4F4A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7A76A58-48DC-4ABF-ADAD-D5871C7825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BB1018-8906-4BF7-B721-B55780E5FA6A}"/>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8" name="Footer Placeholder 7">
            <a:extLst>
              <a:ext uri="{FF2B5EF4-FFF2-40B4-BE49-F238E27FC236}">
                <a16:creationId xmlns:a16="http://schemas.microsoft.com/office/drawing/2014/main" id="{D653992A-7FB7-424A-9DD6-FB9AEAB78B1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E555394-52F1-4C5D-A9ED-AEDBDA42A8DF}"/>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157157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5C95-81AC-4F2C-ADE9-AF77C38271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36EA5E2-BE39-40D8-BFCB-06816D2832A2}"/>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4" name="Footer Placeholder 3">
            <a:extLst>
              <a:ext uri="{FF2B5EF4-FFF2-40B4-BE49-F238E27FC236}">
                <a16:creationId xmlns:a16="http://schemas.microsoft.com/office/drawing/2014/main" id="{CFE7BA93-8842-4686-A437-CC2D3FA689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4B858C0-A2E5-45B5-BD62-35AF19093B08}"/>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1136515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8F2A49-BF1C-48C7-BEC4-F18452DF27F4}"/>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3" name="Footer Placeholder 2">
            <a:extLst>
              <a:ext uri="{FF2B5EF4-FFF2-40B4-BE49-F238E27FC236}">
                <a16:creationId xmlns:a16="http://schemas.microsoft.com/office/drawing/2014/main" id="{F30D880D-7F5C-4D8A-A2D2-6837272829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AB53CE9-6F74-419D-8C9B-B42203A88338}"/>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2241558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2028-8382-41CC-BDBB-A51D61CBC9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FAFFF3-7B09-4E9E-8AC7-A739F3184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18CE2E6-3910-4262-BF07-5F160B5ACB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FB3A93-9DEB-4108-AA3C-29B9BB3E7B43}"/>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6" name="Footer Placeholder 5">
            <a:extLst>
              <a:ext uri="{FF2B5EF4-FFF2-40B4-BE49-F238E27FC236}">
                <a16:creationId xmlns:a16="http://schemas.microsoft.com/office/drawing/2014/main" id="{06FDDA5C-EF38-47CA-B2EF-FA0E8A3CB9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7914AA-A5B0-4359-81D2-DF57326E0A5A}"/>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79251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2A8E9-6672-44CE-A3C6-B524E2A3C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5DC88C1-88CD-4BAA-AA2F-B8F2ABE7D8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7930E30-1DF8-4B3F-8B41-A3A0765B7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79063-B7EC-4150-8A33-DE8289E6F1E2}"/>
              </a:ext>
            </a:extLst>
          </p:cNvPr>
          <p:cNvSpPr>
            <a:spLocks noGrp="1"/>
          </p:cNvSpPr>
          <p:nvPr>
            <p:ph type="dt" sz="half" idx="10"/>
          </p:nvPr>
        </p:nvSpPr>
        <p:spPr/>
        <p:txBody>
          <a:bodyPr/>
          <a:lstStyle/>
          <a:p>
            <a:fld id="{97EF25C4-768F-4F39-AD44-FB45A75A9CA1}" type="datetimeFigureOut">
              <a:rPr lang="en-GB" smtClean="0"/>
              <a:t>20/06/2023</a:t>
            </a:fld>
            <a:endParaRPr lang="en-GB"/>
          </a:p>
        </p:txBody>
      </p:sp>
      <p:sp>
        <p:nvSpPr>
          <p:cNvPr id="6" name="Footer Placeholder 5">
            <a:extLst>
              <a:ext uri="{FF2B5EF4-FFF2-40B4-BE49-F238E27FC236}">
                <a16:creationId xmlns:a16="http://schemas.microsoft.com/office/drawing/2014/main" id="{269CFFB0-DA2F-4DC2-A8BB-A3C6EE2759E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DACE4AB-1C96-4363-8D02-167AFE0DACCE}"/>
              </a:ext>
            </a:extLst>
          </p:cNvPr>
          <p:cNvSpPr>
            <a:spLocks noGrp="1"/>
          </p:cNvSpPr>
          <p:nvPr>
            <p:ph type="sldNum" sz="quarter" idx="12"/>
          </p:nvPr>
        </p:nvSpPr>
        <p:spPr/>
        <p:txBody>
          <a:bodyPr/>
          <a:lstStyle/>
          <a:p>
            <a:fld id="{ED9B3413-F168-488D-B534-463C30B87200}" type="slidenum">
              <a:rPr lang="en-GB" smtClean="0"/>
              <a:t>‹#›</a:t>
            </a:fld>
            <a:endParaRPr lang="en-GB"/>
          </a:p>
        </p:txBody>
      </p:sp>
    </p:spTree>
    <p:extLst>
      <p:ext uri="{BB962C8B-B14F-4D97-AF65-F5344CB8AC3E}">
        <p14:creationId xmlns:p14="http://schemas.microsoft.com/office/powerpoint/2010/main" val="920748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0C07BB-6BC2-4BA0-A122-424F254D2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6CF3206-AAB7-465B-B15E-C8993243A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D88DDC-DB7A-4079-82D1-08E7ACC81C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F25C4-768F-4F39-AD44-FB45A75A9CA1}" type="datetimeFigureOut">
              <a:rPr lang="en-GB" smtClean="0"/>
              <a:t>20/06/2023</a:t>
            </a:fld>
            <a:endParaRPr lang="en-GB"/>
          </a:p>
        </p:txBody>
      </p:sp>
      <p:sp>
        <p:nvSpPr>
          <p:cNvPr id="5" name="Footer Placeholder 4">
            <a:extLst>
              <a:ext uri="{FF2B5EF4-FFF2-40B4-BE49-F238E27FC236}">
                <a16:creationId xmlns:a16="http://schemas.microsoft.com/office/drawing/2014/main" id="{C415275E-6863-42C7-A2F1-988AE4C3E2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ED3655-6E0A-4DFB-A5CF-8579D7C04E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9B3413-F168-488D-B534-463C30B87200}" type="slidenum">
              <a:rPr lang="en-GB" smtClean="0"/>
              <a:t>‹#›</a:t>
            </a:fld>
            <a:endParaRPr lang="en-GB"/>
          </a:p>
        </p:txBody>
      </p:sp>
    </p:spTree>
    <p:extLst>
      <p:ext uri="{BB962C8B-B14F-4D97-AF65-F5344CB8AC3E}">
        <p14:creationId xmlns:p14="http://schemas.microsoft.com/office/powerpoint/2010/main" val="360337622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7BE88168-9E77-4074-BAD8-651D5DA5F2FF}" type="slidenum">
              <a:rPr lang="en-US" smtClean="0"/>
              <a:pPr/>
              <a:t>1</a:t>
            </a:fld>
            <a:endParaRPr lang="en-US"/>
          </a:p>
        </p:txBody>
      </p:sp>
      <p:sp>
        <p:nvSpPr>
          <p:cNvPr id="2" name="TextBox 1">
            <a:extLst>
              <a:ext uri="{FF2B5EF4-FFF2-40B4-BE49-F238E27FC236}">
                <a16:creationId xmlns:a16="http://schemas.microsoft.com/office/drawing/2014/main" id="{00AC1405-4A12-681E-43DA-BF3C2F5675DE}"/>
              </a:ext>
            </a:extLst>
          </p:cNvPr>
          <p:cNvSpPr txBox="1"/>
          <p:nvPr/>
        </p:nvSpPr>
        <p:spPr>
          <a:xfrm>
            <a:off x="1948751" y="1695235"/>
            <a:ext cx="8294498" cy="2123658"/>
          </a:xfrm>
          <a:prstGeom prst="rect">
            <a:avLst/>
          </a:prstGeom>
          <a:noFill/>
        </p:spPr>
        <p:txBody>
          <a:bodyPr wrap="square" rtlCol="0">
            <a:spAutoFit/>
          </a:bodyPr>
          <a:lstStyle/>
          <a:p>
            <a:pPr algn="ctr"/>
            <a:r>
              <a:rPr lang="en-GB" sz="4400" b="1" dirty="0">
                <a:solidFill>
                  <a:schemeClr val="accent2">
                    <a:lumMod val="75000"/>
                  </a:schemeClr>
                </a:solidFill>
              </a:rPr>
              <a:t>CRU Update</a:t>
            </a:r>
          </a:p>
          <a:p>
            <a:pPr algn="ctr"/>
            <a:r>
              <a:rPr lang="en-GB" sz="4400" b="1" dirty="0">
                <a:solidFill>
                  <a:schemeClr val="accent2">
                    <a:lumMod val="75000"/>
                  </a:schemeClr>
                </a:solidFill>
              </a:rPr>
              <a:t>Industry Governance Group</a:t>
            </a:r>
          </a:p>
          <a:p>
            <a:pPr algn="ctr"/>
            <a:r>
              <a:rPr lang="en-GB" sz="4400" b="1" dirty="0">
                <a:solidFill>
                  <a:schemeClr val="accent2">
                    <a:lumMod val="75000"/>
                  </a:schemeClr>
                </a:solidFill>
              </a:rPr>
              <a:t>21 June 2023</a:t>
            </a:r>
          </a:p>
        </p:txBody>
      </p:sp>
    </p:spTree>
    <p:extLst>
      <p:ext uri="{BB962C8B-B14F-4D97-AF65-F5344CB8AC3E}">
        <p14:creationId xmlns:p14="http://schemas.microsoft.com/office/powerpoint/2010/main" val="196520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10297959" y="6346148"/>
            <a:ext cx="1579836" cy="217776"/>
          </a:xfrm>
        </p:spPr>
        <p:txBody>
          <a:bodyPr/>
          <a:lstStyle/>
          <a:p>
            <a:fld id="{7BE88168-9E77-4074-BAD8-651D5DA5F2FF}" type="slidenum">
              <a:rPr lang="en-US" smtClean="0"/>
              <a:pPr/>
              <a:t>2</a:t>
            </a:fld>
            <a:endParaRPr lang="en-US"/>
          </a:p>
        </p:txBody>
      </p:sp>
      <p:sp>
        <p:nvSpPr>
          <p:cNvPr id="11" name="Text Placeholder 10">
            <a:extLst>
              <a:ext uri="{FF2B5EF4-FFF2-40B4-BE49-F238E27FC236}">
                <a16:creationId xmlns:a16="http://schemas.microsoft.com/office/drawing/2014/main" id="{70533B68-9EB3-423D-9B43-61F35ADF7F5C}"/>
              </a:ext>
            </a:extLst>
          </p:cNvPr>
          <p:cNvSpPr>
            <a:spLocks noGrp="1"/>
          </p:cNvSpPr>
          <p:nvPr>
            <p:ph type="body" sz="quarter" idx="20"/>
          </p:nvPr>
        </p:nvSpPr>
        <p:spPr>
          <a:xfrm>
            <a:off x="366828" y="1342239"/>
            <a:ext cx="11056690" cy="3888129"/>
          </a:xfrm>
        </p:spPr>
        <p:txBody>
          <a:bodyPr>
            <a:noAutofit/>
          </a:bodyPr>
          <a:lstStyle/>
          <a:p>
            <a:pPr>
              <a:lnSpc>
                <a:spcPct val="160000"/>
              </a:lnSpc>
            </a:pPr>
            <a:r>
              <a:rPr lang="en-GB" sz="1800" b="1" dirty="0">
                <a:solidFill>
                  <a:schemeClr val="accent2"/>
                </a:solidFill>
              </a:rPr>
              <a:t>Electricity Costs Emergency Benefit Scheme II – </a:t>
            </a:r>
            <a:r>
              <a:rPr lang="en-GB" sz="1600" b="1" dirty="0"/>
              <a:t>Third and final payment period almost complete, but customers can still receive any of the three credits they are eligible to by 30 June if not already received. Please make all efforts to contact account holders who have not yet received a credit they are eligible for. Unallocated credits must be returned to ESB Networks by 14 July. Suppliers must continue to report weekly on no. of customers credited to ESB Networks until the close of </a:t>
            </a:r>
            <a:r>
              <a:rPr lang="en-GB" sz="1600" b="1"/>
              <a:t>the scheme.</a:t>
            </a:r>
            <a:endParaRPr lang="en-GB" sz="1600" b="1" dirty="0"/>
          </a:p>
          <a:p>
            <a:pPr>
              <a:lnSpc>
                <a:spcPct val="160000"/>
              </a:lnSpc>
            </a:pPr>
            <a:r>
              <a:rPr lang="en-GB" sz="1800" b="1" dirty="0">
                <a:solidFill>
                  <a:schemeClr val="accent2"/>
                </a:solidFill>
              </a:rPr>
              <a:t>Customer Protection Measures Review – </a:t>
            </a:r>
            <a:r>
              <a:rPr lang="en-GB" sz="1600" b="1" dirty="0"/>
              <a:t>CRU thanks suppliers &amp; ESBN for providing detailed feedback on enhanced customer measures for winter 2023. CRU is currently reviewing the responses. Decision paper is expected to be published early July 2023.</a:t>
            </a:r>
          </a:p>
          <a:p>
            <a:pPr>
              <a:lnSpc>
                <a:spcPct val="160000"/>
              </a:lnSpc>
            </a:pPr>
            <a:endParaRPr lang="en-GB" sz="1800" dirty="0"/>
          </a:p>
          <a:p>
            <a:pPr>
              <a:lnSpc>
                <a:spcPct val="160000"/>
              </a:lnSpc>
            </a:pPr>
            <a:endParaRPr lang="en-GB" sz="1600" b="1" dirty="0">
              <a:solidFill>
                <a:schemeClr val="accent2"/>
              </a:solidFill>
            </a:endParaRPr>
          </a:p>
          <a:p>
            <a:pPr>
              <a:lnSpc>
                <a:spcPct val="160000"/>
              </a:lnSpc>
            </a:pPr>
            <a:endParaRPr lang="en-GB" sz="1600" b="1" dirty="0">
              <a:solidFill>
                <a:schemeClr val="accent2"/>
              </a:solidFill>
            </a:endParaRPr>
          </a:p>
        </p:txBody>
      </p:sp>
      <p:sp>
        <p:nvSpPr>
          <p:cNvPr id="7" name="Text Placeholder 4">
            <a:extLst>
              <a:ext uri="{FF2B5EF4-FFF2-40B4-BE49-F238E27FC236}">
                <a16:creationId xmlns:a16="http://schemas.microsoft.com/office/drawing/2014/main" id="{A2D079FE-8DBD-44B5-B2E1-1E3A8D7F554F}"/>
              </a:ext>
            </a:extLst>
          </p:cNvPr>
          <p:cNvSpPr txBox="1">
            <a:spLocks/>
          </p:cNvSpPr>
          <p:nvPr/>
        </p:nvSpPr>
        <p:spPr>
          <a:xfrm>
            <a:off x="419450" y="1342239"/>
            <a:ext cx="11056689" cy="4327252"/>
          </a:xfrm>
          <a:prstGeom prst="rect">
            <a:avLst/>
          </a:prstGeom>
        </p:spPr>
        <p:txBody>
          <a:bodyPr numCol="2"/>
          <a:lstStyle>
            <a:lvl1pPr marL="171450" indent="-171450" algn="l" defTabSz="685800" rtl="0" eaLnBrk="1" latinLnBrk="0" hangingPunct="1">
              <a:lnSpc>
                <a:spcPct val="100000"/>
              </a:lnSpc>
              <a:spcBef>
                <a:spcPts val="400"/>
              </a:spcBef>
              <a:spcAft>
                <a:spcPts val="200"/>
              </a:spcAft>
              <a:buClr>
                <a:srgbClr val="F26522"/>
              </a:buClr>
              <a:buSzPct val="120000"/>
              <a:buFont typeface="Wingdings" charset="2"/>
              <a:buChar char="§"/>
              <a:defRPr sz="1600" kern="1200">
                <a:solidFill>
                  <a:schemeClr val="tx1"/>
                </a:solidFill>
                <a:latin typeface="+mn-lt"/>
                <a:ea typeface="+mn-ea"/>
                <a:cs typeface="+mn-cs"/>
              </a:defRPr>
            </a:lvl1pPr>
            <a:lvl2pPr marL="349250" indent="-171450" algn="l" defTabSz="685800" rtl="0" eaLnBrk="1" latinLnBrk="0" hangingPunct="1">
              <a:lnSpc>
                <a:spcPct val="100000"/>
              </a:lnSpc>
              <a:spcBef>
                <a:spcPts val="0"/>
              </a:spcBef>
              <a:spcAft>
                <a:spcPts val="200"/>
              </a:spcAft>
              <a:buClr>
                <a:srgbClr val="F26522"/>
              </a:buClr>
              <a:buFont typeface="Arial" panose="020B0604020202020204" pitchFamily="34" charset="0"/>
              <a:buChar char="•"/>
              <a:defRPr sz="1200" kern="1200">
                <a:solidFill>
                  <a:schemeClr val="tx1"/>
                </a:solidFill>
                <a:latin typeface="+mn-lt"/>
                <a:ea typeface="+mn-ea"/>
                <a:cs typeface="+mn-cs"/>
              </a:defRPr>
            </a:lvl2pPr>
            <a:lvl3pPr marL="533400" indent="-171450" algn="l" defTabSz="685800" rtl="0" eaLnBrk="1" latinLnBrk="0" hangingPunct="1">
              <a:lnSpc>
                <a:spcPct val="100000"/>
              </a:lnSpc>
              <a:spcBef>
                <a:spcPts val="0"/>
              </a:spcBef>
              <a:spcAft>
                <a:spcPts val="200"/>
              </a:spcAft>
              <a:buClr>
                <a:srgbClr val="F26522"/>
              </a:buClr>
              <a:buSzPct val="100000"/>
              <a:buFont typeface="Calibri"/>
              <a:buChar char="►"/>
              <a:defRPr sz="1200" kern="1200">
                <a:solidFill>
                  <a:schemeClr val="tx1"/>
                </a:solidFill>
                <a:latin typeface="+mn-lt"/>
                <a:ea typeface="+mn-ea"/>
                <a:cs typeface="+mn-cs"/>
              </a:defRPr>
            </a:lvl3pPr>
            <a:lvl4pPr marL="539750" indent="0" algn="l" defTabSz="685800" rtl="0" eaLnBrk="1" latinLnBrk="0" hangingPunct="1">
              <a:lnSpc>
                <a:spcPct val="100000"/>
              </a:lnSpc>
              <a:spcBef>
                <a:spcPts val="0"/>
              </a:spcBef>
              <a:spcAft>
                <a:spcPts val="400"/>
              </a:spcAft>
              <a:buFontTx/>
              <a:buNone/>
              <a:defRPr sz="1200" kern="1200">
                <a:solidFill>
                  <a:schemeClr val="tx1"/>
                </a:solidFill>
                <a:latin typeface="+mn-lt"/>
                <a:ea typeface="+mn-ea"/>
                <a:cs typeface="+mn-cs"/>
              </a:defRPr>
            </a:lvl4pPr>
            <a:lvl5pPr marL="717550" indent="0" algn="l" defTabSz="685800" rtl="0" eaLnBrk="1" latinLnBrk="0" hangingPunct="1">
              <a:lnSpc>
                <a:spcPct val="100000"/>
              </a:lnSpc>
              <a:spcBef>
                <a:spcPts val="0"/>
              </a:spcBef>
              <a:spcAft>
                <a:spcPts val="400"/>
              </a:spcAft>
              <a:buFontTx/>
              <a:buNone/>
              <a:defRPr sz="1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61950" lvl="2" indent="0">
              <a:spcBef>
                <a:spcPts val="1000"/>
              </a:spcBef>
              <a:spcAft>
                <a:spcPts val="400"/>
              </a:spcAft>
              <a:buNone/>
            </a:pPr>
            <a:endParaRPr lang="en-GB"/>
          </a:p>
          <a:p>
            <a:pPr marL="361950" lvl="2" indent="0">
              <a:spcBef>
                <a:spcPts val="1000"/>
              </a:spcBef>
              <a:spcAft>
                <a:spcPts val="400"/>
              </a:spcAft>
              <a:buNone/>
            </a:pPr>
            <a:endParaRPr lang="en-GB"/>
          </a:p>
          <a:p>
            <a:pPr marL="361950" lvl="2" indent="0">
              <a:spcBef>
                <a:spcPts val="1000"/>
              </a:spcBef>
              <a:spcAft>
                <a:spcPts val="400"/>
              </a:spcAft>
              <a:buNone/>
            </a:pPr>
            <a:endParaRPr lang="en-GB"/>
          </a:p>
          <a:p>
            <a:pPr marL="361950" lvl="2" indent="0">
              <a:spcBef>
                <a:spcPts val="1000"/>
              </a:spcBef>
              <a:spcAft>
                <a:spcPts val="400"/>
              </a:spcAft>
              <a:buNone/>
            </a:pPr>
            <a:endParaRPr lang="en-GB"/>
          </a:p>
          <a:p>
            <a:pPr marL="361950" lvl="2" indent="0">
              <a:spcBef>
                <a:spcPts val="1000"/>
              </a:spcBef>
              <a:spcAft>
                <a:spcPts val="400"/>
              </a:spcAft>
              <a:buNone/>
            </a:pPr>
            <a:endParaRPr lang="en-GB"/>
          </a:p>
        </p:txBody>
      </p:sp>
      <p:sp>
        <p:nvSpPr>
          <p:cNvPr id="5" name="TextBox 4">
            <a:extLst>
              <a:ext uri="{FF2B5EF4-FFF2-40B4-BE49-F238E27FC236}">
                <a16:creationId xmlns:a16="http://schemas.microsoft.com/office/drawing/2014/main" id="{8B5A2BEE-4B6C-49F4-9554-8A96B603DB52}"/>
              </a:ext>
            </a:extLst>
          </p:cNvPr>
          <p:cNvSpPr txBox="1"/>
          <p:nvPr/>
        </p:nvSpPr>
        <p:spPr>
          <a:xfrm>
            <a:off x="553660" y="746620"/>
            <a:ext cx="7399090" cy="461665"/>
          </a:xfrm>
          <a:prstGeom prst="rect">
            <a:avLst/>
          </a:prstGeom>
          <a:noFill/>
        </p:spPr>
        <p:txBody>
          <a:bodyPr wrap="square" rtlCol="0">
            <a:spAutoFit/>
          </a:bodyPr>
          <a:lstStyle/>
          <a:p>
            <a:r>
              <a:rPr lang="en-GB" sz="2400" b="1" dirty="0">
                <a:solidFill>
                  <a:schemeClr val="accent2">
                    <a:lumMod val="75000"/>
                  </a:schemeClr>
                </a:solidFill>
              </a:rPr>
              <a:t>CRU Policy Update</a:t>
            </a:r>
          </a:p>
        </p:txBody>
      </p:sp>
    </p:spTree>
    <p:extLst>
      <p:ext uri="{BB962C8B-B14F-4D97-AF65-F5344CB8AC3E}">
        <p14:creationId xmlns:p14="http://schemas.microsoft.com/office/powerpoint/2010/main" val="2092852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146</Words>
  <Application>Microsoft Office PowerPoint</Application>
  <PresentationFormat>Widescreen</PresentationFormat>
  <Paragraphs>14</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Fahy</dc:creator>
  <cp:lastModifiedBy>Jack Walsh</cp:lastModifiedBy>
  <cp:revision>2</cp:revision>
  <dcterms:created xsi:type="dcterms:W3CDTF">2020-02-26T10:36:57Z</dcterms:created>
  <dcterms:modified xsi:type="dcterms:W3CDTF">2023-06-20T11:26:35Z</dcterms:modified>
</cp:coreProperties>
</file>