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</p:sldMasterIdLst>
  <p:sldIdLst>
    <p:sldId id="504" r:id="rId3"/>
    <p:sldId id="257480" r:id="rId4"/>
    <p:sldId id="257242" r:id="rId5"/>
    <p:sldId id="71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499784" y="2503489"/>
            <a:ext cx="8805333" cy="619125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499784" y="3133726"/>
            <a:ext cx="8805333" cy="619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0" name="Date Placeholder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99784" y="4594343"/>
            <a:ext cx="3858683" cy="198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336699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786" y="1175709"/>
            <a:ext cx="2169999" cy="2627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38" y="593353"/>
            <a:ext cx="2089077" cy="859611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4963886"/>
            <a:ext cx="12192000" cy="1894114"/>
          </a:xfrm>
          <a:prstGeom prst="rect">
            <a:avLst/>
          </a:prstGeom>
          <a:gradFill flip="none" rotWithShape="1">
            <a:gsLst>
              <a:gs pos="20000">
                <a:schemeClr val="tx1">
                  <a:lumMod val="7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44000">
                <a:schemeClr val="accent2">
                  <a:lumMod val="75000"/>
                </a:schemeClr>
              </a:gs>
              <a:gs pos="96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1800" dirty="0">
              <a:solidFill>
                <a:srgbClr val="A59D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84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2518" y="1274763"/>
            <a:ext cx="531283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2518" y="3636963"/>
            <a:ext cx="531283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78551" y="1274763"/>
            <a:ext cx="5314949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34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2518" y="1274763"/>
            <a:ext cx="531283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78551" y="1274763"/>
            <a:ext cx="5314949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62518" y="3636963"/>
            <a:ext cx="1083098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31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62518" y="1274763"/>
            <a:ext cx="10830983" cy="4572000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  <a:endParaRPr lang="en-IE" noProof="0" dirty="0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990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2518" y="1274763"/>
            <a:ext cx="1083098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518" y="3636963"/>
            <a:ext cx="1083098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339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2518" y="1274763"/>
            <a:ext cx="5312833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551" y="1274763"/>
            <a:ext cx="5314949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693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2518" y="1274763"/>
            <a:ext cx="5312833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78551" y="1274763"/>
            <a:ext cx="5314949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78551" y="3636963"/>
            <a:ext cx="5314949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418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62518" y="1274763"/>
            <a:ext cx="10830983" cy="4572000"/>
          </a:xfrm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  <a:endParaRPr lang="en-IE" noProof="0" dirty="0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337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2518" y="1274763"/>
            <a:ext cx="5312833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8551" y="1274763"/>
            <a:ext cx="5314949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78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2518" y="1274763"/>
            <a:ext cx="5312833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78551" y="1274763"/>
            <a:ext cx="5314949" cy="4572000"/>
          </a:xfrm>
        </p:spPr>
        <p:txBody>
          <a:bodyPr/>
          <a:lstStyle/>
          <a:p>
            <a:pPr lvl="0"/>
            <a:r>
              <a:rPr lang="en-US" noProof="0" dirty="0"/>
              <a:t>Click icon to add online image</a:t>
            </a:r>
            <a:endParaRPr lang="en-IE" noProof="0" dirty="0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529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2518" y="1111250"/>
            <a:ext cx="5312833" cy="47355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551" y="1111250"/>
            <a:ext cx="5314949" cy="4735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467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buClr>
                <a:srgbClr val="A59D95"/>
              </a:buClr>
              <a:defRPr/>
            </a:pPr>
            <a:r>
              <a:rPr lang="en-IE" alt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05955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78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1668"/>
            <a:ext cx="8861777" cy="770467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518" y="1111250"/>
            <a:ext cx="531283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518" y="1935163"/>
            <a:ext cx="5312833" cy="3911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551" y="1111250"/>
            <a:ext cx="531494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551" y="1935163"/>
            <a:ext cx="5314949" cy="3911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467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buClr>
                <a:srgbClr val="A59D95"/>
              </a:buClr>
              <a:defRPr/>
            </a:pPr>
            <a:r>
              <a:rPr lang="en-IE" alt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268432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499784" y="2503489"/>
            <a:ext cx="8805333" cy="619125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499784" y="3133726"/>
            <a:ext cx="8805333" cy="619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0" name="Date Placeholder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99784" y="4594343"/>
            <a:ext cx="3858683" cy="198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336699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786" y="1175709"/>
            <a:ext cx="2169999" cy="2627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38" y="593353"/>
            <a:ext cx="2089077" cy="859611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4963886"/>
            <a:ext cx="12192000" cy="1894114"/>
          </a:xfrm>
          <a:prstGeom prst="rect">
            <a:avLst/>
          </a:prstGeom>
          <a:gradFill flip="none" rotWithShape="1">
            <a:gsLst>
              <a:gs pos="20000">
                <a:schemeClr val="tx1">
                  <a:lumMod val="7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44000">
                <a:schemeClr val="accent2">
                  <a:lumMod val="75000"/>
                </a:schemeClr>
              </a:gs>
              <a:gs pos="96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1800">
              <a:solidFill>
                <a:srgbClr val="A59D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209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0623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499784" y="2503489"/>
            <a:ext cx="8805333" cy="619125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499784" y="3133726"/>
            <a:ext cx="8805333" cy="619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1" name="Date Placeholder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99784" y="4594343"/>
            <a:ext cx="3858683" cy="198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336699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9546" y="1161195"/>
            <a:ext cx="2169999" cy="2627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02598" y="578839"/>
            <a:ext cx="2089077" cy="859611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4963886"/>
            <a:ext cx="12192000" cy="1894114"/>
          </a:xfrm>
          <a:prstGeom prst="rect">
            <a:avLst/>
          </a:prstGeom>
          <a:gradFill flip="none" rotWithShape="1">
            <a:gsLst>
              <a:gs pos="20000">
                <a:schemeClr val="tx1">
                  <a:lumMod val="7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44000">
                <a:schemeClr val="accent2">
                  <a:lumMod val="75000"/>
                </a:schemeClr>
              </a:gs>
              <a:gs pos="96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1800">
              <a:solidFill>
                <a:srgbClr val="A59D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254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756" y="1294872"/>
            <a:ext cx="1086978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756" y="4174597"/>
            <a:ext cx="10869789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5283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2518" y="1111250"/>
            <a:ext cx="5312833" cy="4735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551" y="1111250"/>
            <a:ext cx="5314949" cy="4735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603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1668"/>
            <a:ext cx="8861777" cy="770467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518" y="1111250"/>
            <a:ext cx="531283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518" y="1935163"/>
            <a:ext cx="5312833" cy="3911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551" y="1111250"/>
            <a:ext cx="531494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551" y="1935163"/>
            <a:ext cx="5314949" cy="3911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473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156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19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2518" y="1274763"/>
            <a:ext cx="531283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78551" y="1274763"/>
            <a:ext cx="5314949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62518" y="3636963"/>
            <a:ext cx="531283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551" y="3636963"/>
            <a:ext cx="5314949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6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499784" y="2503489"/>
            <a:ext cx="8805333" cy="619125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499784" y="3133726"/>
            <a:ext cx="8805333" cy="619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1" name="Date Placeholder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99784" y="4594343"/>
            <a:ext cx="3858683" cy="198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336699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39546" y="1161195"/>
            <a:ext cx="2169999" cy="2627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02598" y="578839"/>
            <a:ext cx="2089077" cy="859611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4963886"/>
            <a:ext cx="12192000" cy="1894114"/>
          </a:xfrm>
          <a:prstGeom prst="rect">
            <a:avLst/>
          </a:prstGeom>
          <a:gradFill flip="none" rotWithShape="1">
            <a:gsLst>
              <a:gs pos="20000">
                <a:schemeClr val="tx1">
                  <a:lumMod val="7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44000">
                <a:schemeClr val="accent2">
                  <a:lumMod val="75000"/>
                </a:schemeClr>
              </a:gs>
              <a:gs pos="96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1800" dirty="0">
              <a:solidFill>
                <a:srgbClr val="A59D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0169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2518" y="1274763"/>
            <a:ext cx="531283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2518" y="3636963"/>
            <a:ext cx="531283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78551" y="1274763"/>
            <a:ext cx="5314949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256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2518" y="1274763"/>
            <a:ext cx="531283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78551" y="1274763"/>
            <a:ext cx="5314949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62518" y="3636963"/>
            <a:ext cx="1083098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625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62518" y="1274763"/>
            <a:ext cx="10830983" cy="45720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IE" noProof="0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8788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2518" y="1274763"/>
            <a:ext cx="1083098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518" y="3636963"/>
            <a:ext cx="1083098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07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2518" y="1274763"/>
            <a:ext cx="5312833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551" y="1274763"/>
            <a:ext cx="5314949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1574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2518" y="1274763"/>
            <a:ext cx="5312833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78551" y="1274763"/>
            <a:ext cx="5314949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78551" y="3636963"/>
            <a:ext cx="5314949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3876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62518" y="1274763"/>
            <a:ext cx="10830983" cy="45720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IE" noProof="0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312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2518" y="1274763"/>
            <a:ext cx="5312833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8551" y="1274763"/>
            <a:ext cx="5314949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3529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2518" y="1274763"/>
            <a:ext cx="5312833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78551" y="1274763"/>
            <a:ext cx="5314949" cy="45720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  <a:endParaRPr lang="en-IE" noProof="0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44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756" y="1294872"/>
            <a:ext cx="1086978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756" y="4174597"/>
            <a:ext cx="10869789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39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2518" y="1111250"/>
            <a:ext cx="5312833" cy="4735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551" y="1111250"/>
            <a:ext cx="5314949" cy="4735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21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1668"/>
            <a:ext cx="8861777" cy="770467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518" y="1111250"/>
            <a:ext cx="531283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518" y="1935163"/>
            <a:ext cx="5312833" cy="3911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551" y="1111250"/>
            <a:ext cx="531494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551" y="1935163"/>
            <a:ext cx="5314949" cy="3911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14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05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0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0400" y="398464"/>
            <a:ext cx="916940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2518" y="1274763"/>
            <a:ext cx="531283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78551" y="1274763"/>
            <a:ext cx="5314949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62518" y="3636963"/>
            <a:ext cx="531283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551" y="3636963"/>
            <a:ext cx="5314949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5327651" y="6538913"/>
            <a:ext cx="5088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IE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69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image" Target="../media/image4.jpeg"/><Relationship Id="rId10" Type="http://schemas.openxmlformats.org/officeDocument/2006/relationships/slideLayout" Target="../slideLayouts/slideLayout3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hyperlink" Target="http://tellab.ie/new-nsai-iso-90012015-cer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98464"/>
            <a:ext cx="889211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59454" rIns="118909" bIns="594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2518" y="1111250"/>
            <a:ext cx="10830983" cy="473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4489" rIns="88977" bIns="44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Click to edit Master text styles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62518" y="976313"/>
            <a:ext cx="10830983" cy="42862"/>
          </a:xfrm>
          <a:prstGeom prst="rect">
            <a:avLst/>
          </a:prstGeom>
          <a:gradFill rotWithShape="0">
            <a:gsLst>
              <a:gs pos="0">
                <a:srgbClr val="110352"/>
              </a:gs>
              <a:gs pos="12000">
                <a:srgbClr val="110352"/>
              </a:gs>
              <a:gs pos="100000">
                <a:srgbClr val="00B2EF"/>
              </a:gs>
            </a:gsLst>
            <a:lin ang="1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A59D95"/>
              </a:buClr>
              <a:buSzPct val="25000"/>
              <a:buFont typeface="Wingdings" panose="05000000000000000000" pitchFamily="2" charset="2"/>
              <a:buNone/>
              <a:defRPr/>
            </a:pPr>
            <a:endParaRPr lang="en-IE" sz="1000" dirty="0">
              <a:solidFill>
                <a:srgbClr val="336699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9809673" y="741921"/>
            <a:ext cx="2169999" cy="26274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9772724" y="159565"/>
            <a:ext cx="2089077" cy="859611"/>
          </a:xfrm>
          <a:prstGeom prst="rect">
            <a:avLst/>
          </a:prstGeom>
        </p:spPr>
      </p:pic>
      <p:sp>
        <p:nvSpPr>
          <p:cNvPr id="12" name="Footer Placeholder 50"/>
          <p:cNvSpPr txBox="1">
            <a:spLocks/>
          </p:cNvSpPr>
          <p:nvPr userDrawn="1"/>
        </p:nvSpPr>
        <p:spPr>
          <a:xfrm>
            <a:off x="9968753" y="6454776"/>
            <a:ext cx="1893049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A59D95"/>
              </a:buClr>
              <a:buSzPct val="25000"/>
              <a:buFont typeface="Wingdings" panose="05000000000000000000" pitchFamily="2" charset="2"/>
              <a:buNone/>
              <a:defRPr/>
            </a:pPr>
            <a:r>
              <a:rPr lang="en-GB" sz="1000" b="1" dirty="0">
                <a:solidFill>
                  <a:srgbClr val="FFFFFF"/>
                </a:solidFill>
              </a:rPr>
              <a:t>Rmdservice.com</a:t>
            </a:r>
            <a:endParaRPr lang="en-IE" sz="1000" b="1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235562"/>
            <a:ext cx="12192000" cy="622438"/>
          </a:xfrm>
          <a:prstGeom prst="rect">
            <a:avLst/>
          </a:prstGeom>
          <a:gradFill flip="none" rotWithShape="1">
            <a:gsLst>
              <a:gs pos="20000">
                <a:schemeClr val="tx1">
                  <a:lumMod val="7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44000">
                <a:schemeClr val="accent2">
                  <a:lumMod val="75000"/>
                </a:schemeClr>
              </a:gs>
              <a:gs pos="96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1800" dirty="0">
              <a:solidFill>
                <a:srgbClr val="A59D95"/>
              </a:solidFill>
            </a:endParaRPr>
          </a:p>
        </p:txBody>
      </p:sp>
      <p:pic>
        <p:nvPicPr>
          <p:cNvPr id="15" name="Picture 14" descr="0900108Small"/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9184" y="6305186"/>
            <a:ext cx="522816" cy="561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2"/>
          <p:cNvSpPr txBox="1">
            <a:spLocks noChangeArrowheads="1"/>
          </p:cNvSpPr>
          <p:nvPr userDrawn="1"/>
        </p:nvSpPr>
        <p:spPr bwMode="auto">
          <a:xfrm>
            <a:off x="80434" y="6523038"/>
            <a:ext cx="582084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A59D95"/>
              </a:buClr>
              <a:buSzPct val="25000"/>
              <a:buFont typeface="Wingdings" panose="05000000000000000000" pitchFamily="2" charset="2"/>
              <a:buNone/>
              <a:defRPr/>
            </a:pPr>
            <a:fld id="{DBD2DFD5-10D2-4B25-9000-3702DC33C19A}" type="slidenum">
              <a:rPr lang="en-US" sz="1000" smtClean="0">
                <a:solidFill>
                  <a:srgbClr val="FFFFFF"/>
                </a:solidFill>
              </a:rPr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50000"/>
                </a:spcAft>
                <a:buClr>
                  <a:srgbClr val="A59D95"/>
                </a:buClr>
                <a:buSzPct val="25000"/>
                <a:buFont typeface="Wingdings" panose="05000000000000000000" pitchFamily="2" charset="2"/>
                <a:buNone/>
                <a:defRPr/>
              </a:pPr>
              <a:t>‹#›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7" name="Footer Placeholder 50"/>
          <p:cNvSpPr txBox="1">
            <a:spLocks/>
          </p:cNvSpPr>
          <p:nvPr userDrawn="1"/>
        </p:nvSpPr>
        <p:spPr>
          <a:xfrm>
            <a:off x="5272664" y="6605249"/>
            <a:ext cx="50880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 sz="1000" kern="12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buClr>
                <a:srgbClr val="A59D95"/>
              </a:buClr>
              <a:defRPr/>
            </a:pPr>
            <a:r>
              <a:rPr lang="en-IE" sz="1000" dirty="0"/>
              <a:t>rmdservice.com</a:t>
            </a:r>
          </a:p>
        </p:txBody>
      </p:sp>
    </p:spTree>
    <p:extLst>
      <p:ext uri="{BB962C8B-B14F-4D97-AF65-F5344CB8AC3E}">
        <p14:creationId xmlns:p14="http://schemas.microsoft.com/office/powerpoint/2010/main" val="407245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defTabSz="889000" rtl="0" eaLnBrk="1" fontAlgn="base" hangingPunct="1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1pPr>
      <a:lvl2pPr marL="215900" indent="-214313" algn="l" defTabSz="889000" rtl="0" eaLnBrk="1" fontAlgn="base" hangingPunct="1">
        <a:spcBef>
          <a:spcPct val="0"/>
        </a:spcBef>
        <a:spcAft>
          <a:spcPct val="50000"/>
        </a:spcAft>
        <a:buClr>
          <a:schemeClr val="accent2"/>
        </a:buClr>
        <a:buFont typeface="Arial" panose="020B0604020202020204" pitchFamily="34" charset="0"/>
        <a:buChar char="●"/>
        <a:defRPr sz="1500" kern="1200">
          <a:solidFill>
            <a:srgbClr val="336699"/>
          </a:solidFill>
          <a:latin typeface="+mn-lt"/>
          <a:ea typeface="+mn-ea"/>
          <a:cs typeface="+mn-cs"/>
        </a:defRPr>
      </a:lvl2pPr>
      <a:lvl3pPr marL="506413" indent="-2174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Char char="–"/>
        <a:defRPr sz="1200" kern="1200">
          <a:solidFill>
            <a:srgbClr val="003C71"/>
          </a:solidFill>
          <a:latin typeface="+mn-lt"/>
          <a:ea typeface="+mn-ea"/>
          <a:cs typeface="+mn-cs"/>
        </a:defRPr>
      </a:lvl3pPr>
      <a:lvl4pPr marL="796925" indent="-1793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Font typeface="Wingdings" panose="05000000000000000000" pitchFamily="2" charset="2"/>
        <a:buChar char="§"/>
        <a:defRPr sz="1200" kern="1200">
          <a:solidFill>
            <a:srgbClr val="003C71"/>
          </a:solidFill>
          <a:latin typeface="+mn-lt"/>
          <a:ea typeface="+mn-ea"/>
          <a:cs typeface="+mn-cs"/>
        </a:defRPr>
      </a:lvl4pPr>
      <a:lvl5pPr marL="1082675" indent="-1539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Char char="-"/>
        <a:defRPr sz="1200" kern="1200">
          <a:solidFill>
            <a:srgbClr val="003C7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98464"/>
            <a:ext cx="889211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59454" rIns="118909" bIns="594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2518" y="1111250"/>
            <a:ext cx="10830983" cy="473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4489" rIns="88977" bIns="44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Click to edit Master text styles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62518" y="976313"/>
            <a:ext cx="10830983" cy="42862"/>
          </a:xfrm>
          <a:prstGeom prst="rect">
            <a:avLst/>
          </a:prstGeom>
          <a:gradFill rotWithShape="0">
            <a:gsLst>
              <a:gs pos="0">
                <a:srgbClr val="110352"/>
              </a:gs>
              <a:gs pos="12000">
                <a:srgbClr val="110352"/>
              </a:gs>
              <a:gs pos="100000">
                <a:srgbClr val="00B2EF"/>
              </a:gs>
            </a:gsLst>
            <a:lin ang="1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A59D95"/>
              </a:buClr>
              <a:buSzPct val="25000"/>
              <a:buFont typeface="Wingdings" panose="05000000000000000000" pitchFamily="2" charset="2"/>
              <a:buNone/>
              <a:defRPr/>
            </a:pPr>
            <a:endParaRPr lang="en-IE" sz="1000" dirty="0">
              <a:solidFill>
                <a:srgbClr val="336699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9809673" y="741921"/>
            <a:ext cx="2169999" cy="26274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9772724" y="159565"/>
            <a:ext cx="2089077" cy="859611"/>
          </a:xfrm>
          <a:prstGeom prst="rect">
            <a:avLst/>
          </a:prstGeom>
        </p:spPr>
      </p:pic>
      <p:sp>
        <p:nvSpPr>
          <p:cNvPr id="12" name="Footer Placeholder 50"/>
          <p:cNvSpPr txBox="1">
            <a:spLocks/>
          </p:cNvSpPr>
          <p:nvPr userDrawn="1"/>
        </p:nvSpPr>
        <p:spPr>
          <a:xfrm>
            <a:off x="9968753" y="6454776"/>
            <a:ext cx="1893049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A59D95"/>
              </a:buClr>
              <a:buSzPct val="25000"/>
              <a:buFont typeface="Wingdings" panose="05000000000000000000" pitchFamily="2" charset="2"/>
              <a:buNone/>
              <a:defRPr/>
            </a:pPr>
            <a:r>
              <a:rPr lang="en-GB" sz="1000" b="1" dirty="0">
                <a:solidFill>
                  <a:srgbClr val="FFFFFF"/>
                </a:solidFill>
              </a:rPr>
              <a:t>Rmdservice.com</a:t>
            </a:r>
            <a:endParaRPr lang="en-IE" sz="1000" b="1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235562"/>
            <a:ext cx="12192000" cy="622438"/>
          </a:xfrm>
          <a:prstGeom prst="rect">
            <a:avLst/>
          </a:prstGeom>
          <a:gradFill flip="none" rotWithShape="1">
            <a:gsLst>
              <a:gs pos="20000">
                <a:schemeClr val="tx1">
                  <a:lumMod val="7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44000">
                <a:schemeClr val="accent2">
                  <a:lumMod val="75000"/>
                </a:schemeClr>
              </a:gs>
              <a:gs pos="96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1800" dirty="0">
              <a:solidFill>
                <a:srgbClr val="A59D95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 userDrawn="1"/>
        </p:nvSpPr>
        <p:spPr bwMode="auto">
          <a:xfrm>
            <a:off x="80434" y="6523038"/>
            <a:ext cx="582084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A59D95"/>
              </a:buClr>
              <a:buSzPct val="25000"/>
              <a:buFont typeface="Wingdings" panose="05000000000000000000" pitchFamily="2" charset="2"/>
              <a:buNone/>
              <a:defRPr/>
            </a:pPr>
            <a:fld id="{DBD2DFD5-10D2-4B25-9000-3702DC33C19A}" type="slidenum">
              <a:rPr lang="en-US" sz="1000" smtClean="0">
                <a:solidFill>
                  <a:srgbClr val="FFFFFF"/>
                </a:solidFill>
              </a:rPr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50000"/>
                </a:spcAft>
                <a:buClr>
                  <a:srgbClr val="A59D95"/>
                </a:buClr>
                <a:buSzPct val="25000"/>
                <a:buFont typeface="Wingdings" panose="05000000000000000000" pitchFamily="2" charset="2"/>
                <a:buNone/>
                <a:defRPr/>
              </a:pPr>
              <a:t>‹#›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7" name="Footer Placeholder 50"/>
          <p:cNvSpPr txBox="1">
            <a:spLocks/>
          </p:cNvSpPr>
          <p:nvPr userDrawn="1"/>
        </p:nvSpPr>
        <p:spPr>
          <a:xfrm>
            <a:off x="5272664" y="6605249"/>
            <a:ext cx="50880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 sz="1000" kern="12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buClr>
                <a:srgbClr val="A59D95"/>
              </a:buClr>
              <a:defRPr/>
            </a:pPr>
            <a:r>
              <a:rPr lang="en-IE" sz="1000" dirty="0"/>
              <a:t>rmdservice.com</a:t>
            </a:r>
          </a:p>
        </p:txBody>
      </p:sp>
      <p:pic>
        <p:nvPicPr>
          <p:cNvPr id="14" name="Picture 13" descr="Image result for nsai iso 9001 2015 logo">
            <a:hlinkClick r:id="rId22"/>
          </p:cNvPr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2182" y="6281404"/>
            <a:ext cx="496612" cy="53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22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defTabSz="889000" rtl="0" eaLnBrk="1" fontAlgn="base" hangingPunct="1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1pPr>
      <a:lvl2pPr marL="215900" indent="-214313" algn="l" defTabSz="889000" rtl="0" eaLnBrk="1" fontAlgn="base" hangingPunct="1">
        <a:spcBef>
          <a:spcPct val="0"/>
        </a:spcBef>
        <a:spcAft>
          <a:spcPct val="50000"/>
        </a:spcAft>
        <a:buClr>
          <a:schemeClr val="accent2"/>
        </a:buClr>
        <a:buFont typeface="Arial" panose="020B0604020202020204" pitchFamily="34" charset="0"/>
        <a:buChar char="●"/>
        <a:defRPr sz="1500" kern="1200">
          <a:solidFill>
            <a:srgbClr val="336699"/>
          </a:solidFill>
          <a:latin typeface="+mn-lt"/>
          <a:ea typeface="+mn-ea"/>
          <a:cs typeface="+mn-cs"/>
        </a:defRPr>
      </a:lvl2pPr>
      <a:lvl3pPr marL="506413" indent="-2174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Char char="–"/>
        <a:defRPr sz="1200" kern="1200">
          <a:solidFill>
            <a:srgbClr val="003C71"/>
          </a:solidFill>
          <a:latin typeface="+mn-lt"/>
          <a:ea typeface="+mn-ea"/>
          <a:cs typeface="+mn-cs"/>
        </a:defRPr>
      </a:lvl3pPr>
      <a:lvl4pPr marL="796925" indent="-1793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Font typeface="Wingdings" panose="05000000000000000000" pitchFamily="2" charset="2"/>
        <a:buChar char="§"/>
        <a:defRPr sz="1200" kern="1200">
          <a:solidFill>
            <a:srgbClr val="003C71"/>
          </a:solidFill>
          <a:latin typeface="+mn-lt"/>
          <a:ea typeface="+mn-ea"/>
          <a:cs typeface="+mn-cs"/>
        </a:defRPr>
      </a:lvl4pPr>
      <a:lvl5pPr marL="1082675" indent="-1539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Char char="-"/>
        <a:defRPr sz="1200" kern="1200">
          <a:solidFill>
            <a:srgbClr val="003C7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Retail Market Design Update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Suzanne Hudson, RMDS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5814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IE" sz="2200" dirty="0"/>
              <a:t>RMDS Website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116288-B4EA-82D6-2D10-3C0944176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077" y="2967566"/>
            <a:ext cx="5641845" cy="26581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31BF2-3442-8B47-187D-C23188D8D049}"/>
              </a:ext>
            </a:extLst>
          </p:cNvPr>
          <p:cNvSpPr txBox="1"/>
          <p:nvPr/>
        </p:nvSpPr>
        <p:spPr>
          <a:xfrm>
            <a:off x="2019300" y="1268760"/>
            <a:ext cx="7821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srgbClr val="336699"/>
                </a:solidFill>
                <a:latin typeface="Arial"/>
                <a:cs typeface="Arial"/>
              </a:rPr>
              <a:t>The RMDS team have been working in the background on a new RMDS website due to go live mid July. </a:t>
            </a:r>
          </a:p>
          <a:p>
            <a:r>
              <a:rPr lang="en-IE" dirty="0">
                <a:solidFill>
                  <a:srgbClr val="336699"/>
                </a:solidFill>
                <a:latin typeface="Arial"/>
                <a:cs typeface="Arial"/>
              </a:rPr>
              <a:t>There will be no changes to the existing URL </a:t>
            </a:r>
            <a:r>
              <a:rPr lang="en-IE" b="1" dirty="0">
                <a:solidFill>
                  <a:srgbClr val="336699"/>
                </a:solidFill>
                <a:latin typeface="Arial"/>
                <a:cs typeface="Arial"/>
              </a:rPr>
              <a:t>rmdservice.com</a:t>
            </a:r>
          </a:p>
        </p:txBody>
      </p:sp>
    </p:spTree>
    <p:extLst>
      <p:ext uri="{BB962C8B-B14F-4D97-AF65-F5344CB8AC3E}">
        <p14:creationId xmlns:p14="http://schemas.microsoft.com/office/powerpoint/2010/main" val="414857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IE" sz="2200" dirty="0"/>
              <a:t>Upcoming Outages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FB74BA-49DE-1740-BDA3-59112BBAC87C}"/>
              </a:ext>
            </a:extLst>
          </p:cNvPr>
          <p:cNvSpPr/>
          <p:nvPr/>
        </p:nvSpPr>
        <p:spPr>
          <a:xfrm>
            <a:off x="2927648" y="2996952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9000">
              <a:spcAft>
                <a:spcPts val="1200"/>
              </a:spcAft>
              <a:buClr>
                <a:srgbClr val="B6BF00"/>
              </a:buClr>
              <a:buSzPct val="100000"/>
            </a:pPr>
            <a:r>
              <a:rPr lang="en-GB" b="1" kern="0" dirty="0">
                <a:solidFill>
                  <a:srgbClr val="1F497D"/>
                </a:solidFill>
                <a:latin typeface="Arial"/>
                <a:cs typeface="Arial"/>
              </a:rPr>
              <a:t>There are no further outages scheduled for June</a:t>
            </a:r>
          </a:p>
        </p:txBody>
      </p:sp>
    </p:spTree>
    <p:extLst>
      <p:ext uri="{BB962C8B-B14F-4D97-AF65-F5344CB8AC3E}">
        <p14:creationId xmlns:p14="http://schemas.microsoft.com/office/powerpoint/2010/main" val="389805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99600" y="2503489"/>
            <a:ext cx="6604000" cy="619125"/>
          </a:xfrm>
        </p:spPr>
        <p:txBody>
          <a:bodyPr/>
          <a:lstStyle/>
          <a:p>
            <a:r>
              <a:rPr lang="en-GB" dirty="0"/>
              <a:t>Thank You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22719479"/>
      </p:ext>
    </p:extLst>
  </p:cSld>
  <p:clrMapOvr>
    <a:masterClrMapping/>
  </p:clrMapOvr>
</p:sld>
</file>

<file path=ppt/theme/theme1.xml><?xml version="1.0" encoding="utf-8"?>
<a:theme xmlns:a="http://schemas.openxmlformats.org/drawingml/2006/main" name="5_ESB corporate PPT 2003 18-04-2013">
  <a:themeElements>
    <a:clrScheme name="ESB Corporate i">
      <a:dk1>
        <a:srgbClr val="336699"/>
      </a:dk1>
      <a:lt1>
        <a:srgbClr val="A59D95"/>
      </a:lt1>
      <a:dk2>
        <a:srgbClr val="FFFFFF"/>
      </a:dk2>
      <a:lt2>
        <a:srgbClr val="B6BF00"/>
      </a:lt2>
      <a:accent1>
        <a:srgbClr val="003C71"/>
      </a:accent1>
      <a:accent2>
        <a:srgbClr val="009FDF"/>
      </a:accent2>
      <a:accent3>
        <a:srgbClr val="ECC200"/>
      </a:accent3>
      <a:accent4>
        <a:srgbClr val="63666A"/>
      </a:accent4>
      <a:accent5>
        <a:srgbClr val="00A599"/>
      </a:accent5>
      <a:accent6>
        <a:srgbClr val="58A618"/>
      </a:accent6>
      <a:hlink>
        <a:srgbClr val="009FDF"/>
      </a:hlink>
      <a:folHlink>
        <a:srgbClr val="6E267B"/>
      </a:folHlink>
    </a:clrScheme>
    <a:fontScheme name="ESB corporate PPT 2003 18-04-201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B corporate PPT 2003 18-04-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3">
        <a:dk1>
          <a:srgbClr val="336699"/>
        </a:dk1>
        <a:lt1>
          <a:srgbClr val="FFFFFF"/>
        </a:lt1>
        <a:dk2>
          <a:srgbClr val="58A618"/>
        </a:dk2>
        <a:lt2>
          <a:srgbClr val="00A599"/>
        </a:lt2>
        <a:accent1>
          <a:srgbClr val="003C71"/>
        </a:accent1>
        <a:accent2>
          <a:srgbClr val="009FDF"/>
        </a:accent2>
        <a:accent3>
          <a:srgbClr val="FFFFFF"/>
        </a:accent3>
        <a:accent4>
          <a:srgbClr val="2A5682"/>
        </a:accent4>
        <a:accent5>
          <a:srgbClr val="AAAFBB"/>
        </a:accent5>
        <a:accent6>
          <a:srgbClr val="0090CA"/>
        </a:accent6>
        <a:hlink>
          <a:srgbClr val="ECC200"/>
        </a:hlink>
        <a:folHlink>
          <a:srgbClr val="6366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MDS template.potx [Read-Only]" id="{39923832-A3CB-4A34-B49C-315BD002E82B}" vid="{8C3A35EA-9587-4367-B8FE-7F1D793C7CCC}"/>
    </a:ext>
  </a:extLst>
</a:theme>
</file>

<file path=ppt/theme/theme2.xml><?xml version="1.0" encoding="utf-8"?>
<a:theme xmlns:a="http://schemas.openxmlformats.org/drawingml/2006/main" name="7_ESB corporate PPT 2003 18-04-2013">
  <a:themeElements>
    <a:clrScheme name="ESB Corporate i">
      <a:dk1>
        <a:srgbClr val="336699"/>
      </a:dk1>
      <a:lt1>
        <a:srgbClr val="A59D95"/>
      </a:lt1>
      <a:dk2>
        <a:srgbClr val="FFFFFF"/>
      </a:dk2>
      <a:lt2>
        <a:srgbClr val="B6BF00"/>
      </a:lt2>
      <a:accent1>
        <a:srgbClr val="003C71"/>
      </a:accent1>
      <a:accent2>
        <a:srgbClr val="009FDF"/>
      </a:accent2>
      <a:accent3>
        <a:srgbClr val="ECC200"/>
      </a:accent3>
      <a:accent4>
        <a:srgbClr val="63666A"/>
      </a:accent4>
      <a:accent5>
        <a:srgbClr val="00A599"/>
      </a:accent5>
      <a:accent6>
        <a:srgbClr val="58A618"/>
      </a:accent6>
      <a:hlink>
        <a:srgbClr val="009FDF"/>
      </a:hlink>
      <a:folHlink>
        <a:srgbClr val="6E267B"/>
      </a:folHlink>
    </a:clrScheme>
    <a:fontScheme name="ESB corporate PPT 2003 18-04-201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B corporate PPT 2003 18-04-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3">
        <a:dk1>
          <a:srgbClr val="336699"/>
        </a:dk1>
        <a:lt1>
          <a:srgbClr val="FFFFFF"/>
        </a:lt1>
        <a:dk2>
          <a:srgbClr val="58A618"/>
        </a:dk2>
        <a:lt2>
          <a:srgbClr val="00A599"/>
        </a:lt2>
        <a:accent1>
          <a:srgbClr val="003C71"/>
        </a:accent1>
        <a:accent2>
          <a:srgbClr val="009FDF"/>
        </a:accent2>
        <a:accent3>
          <a:srgbClr val="FFFFFF"/>
        </a:accent3>
        <a:accent4>
          <a:srgbClr val="2A5682"/>
        </a:accent4>
        <a:accent5>
          <a:srgbClr val="AAAFBB"/>
        </a:accent5>
        <a:accent6>
          <a:srgbClr val="0090CA"/>
        </a:accent6>
        <a:hlink>
          <a:srgbClr val="ECC200"/>
        </a:hlink>
        <a:folHlink>
          <a:srgbClr val="6366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MDS PowerPoint template.potx" id="{3A837237-7DCC-4A55-9D6D-5A2B7147C81C}" vid="{B5AA6361-DB76-418A-8549-FEE4FC5E5D1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5_ESB corporate PPT 2003 18-04-2013</vt:lpstr>
      <vt:lpstr>7_ESB corporate PPT 2003 18-04-2013</vt:lpstr>
      <vt:lpstr>Retail Market Design Update</vt:lpstr>
      <vt:lpstr>RMDS Website</vt:lpstr>
      <vt:lpstr>Upcoming Outages</vt:lpstr>
      <vt:lpstr>Thank You</vt:lpstr>
    </vt:vector>
  </TitlesOfParts>
  <Company>ESB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Market Design Update</dc:title>
  <dc:creator>Caffrey. Tracy (ESB Networks)</dc:creator>
  <cp:lastModifiedBy>Caffrey. Tracy (ESB Networks)</cp:lastModifiedBy>
  <cp:revision>1</cp:revision>
  <dcterms:created xsi:type="dcterms:W3CDTF">2023-06-20T11:59:26Z</dcterms:created>
  <dcterms:modified xsi:type="dcterms:W3CDTF">2023-06-20T12:00:29Z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f4b7b92-9708-4942-8fd7-f99d10f83297_Enabled">
    <vt:lpwstr>true</vt:lpwstr>
  </property>
  <property fmtid="{D5CDD505-2E9C-101B-9397-08002B2CF9AE}" pid="3" name="MSIP_Label_bf4b7b92-9708-4942-8fd7-f99d10f83297_SetDate">
    <vt:lpwstr>2023-06-20T11:59:26Z</vt:lpwstr>
  </property>
  <property fmtid="{D5CDD505-2E9C-101B-9397-08002B2CF9AE}" pid="4" name="MSIP_Label_bf4b7b92-9708-4942-8fd7-f99d10f83297_Method">
    <vt:lpwstr>Standard</vt:lpwstr>
  </property>
  <property fmtid="{D5CDD505-2E9C-101B-9397-08002B2CF9AE}" pid="5" name="MSIP_Label_bf4b7b92-9708-4942-8fd7-f99d10f83297_Name">
    <vt:lpwstr>General</vt:lpwstr>
  </property>
  <property fmtid="{D5CDD505-2E9C-101B-9397-08002B2CF9AE}" pid="6" name="MSIP_Label_bf4b7b92-9708-4942-8fd7-f99d10f83297_SiteId">
    <vt:lpwstr>fb01cb1d-bba8-4c1a-94ef-defd79c59a09</vt:lpwstr>
  </property>
  <property fmtid="{D5CDD505-2E9C-101B-9397-08002B2CF9AE}" pid="7" name="MSIP_Label_bf4b7b92-9708-4942-8fd7-f99d10f83297_ActionId">
    <vt:lpwstr>b517bc27-6162-482c-a639-f3d200feb388</vt:lpwstr>
  </property>
  <property fmtid="{D5CDD505-2E9C-101B-9397-08002B2CF9AE}" pid="8" name="MSIP_Label_bf4b7b92-9708-4942-8fd7-f99d10f83297_ContentBits">
    <vt:lpwstr>0</vt:lpwstr>
  </property>
</Properties>
</file>