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8"/>
  </p:notesMasterIdLst>
  <p:sldIdLst>
    <p:sldId id="256" r:id="rId5"/>
    <p:sldId id="2468" r:id="rId6"/>
    <p:sldId id="2466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611" autoAdjust="0"/>
  </p:normalViewPr>
  <p:slideViewPr>
    <p:cSldViewPr snapToGrid="0">
      <p:cViewPr varScale="1">
        <p:scale>
          <a:sx n="86" d="100"/>
          <a:sy n="86" d="100"/>
        </p:scale>
        <p:origin x="143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son Mcknight" userId="5cb563e8-7253-4249-b038-1f224e8c9ec5" providerId="ADAL" clId="{0B44CF56-7AF6-4FAA-B062-64566E7162E1}"/>
    <pc:docChg chg="undo custSel addSld delSld modSld">
      <pc:chgData name="Jason Mcknight" userId="5cb563e8-7253-4249-b038-1f224e8c9ec5" providerId="ADAL" clId="{0B44CF56-7AF6-4FAA-B062-64566E7162E1}" dt="2023-05-24T10:27:23.857" v="866" actId="1076"/>
      <pc:docMkLst>
        <pc:docMk/>
      </pc:docMkLst>
      <pc:sldChg chg="modSp mod">
        <pc:chgData name="Jason Mcknight" userId="5cb563e8-7253-4249-b038-1f224e8c9ec5" providerId="ADAL" clId="{0B44CF56-7AF6-4FAA-B062-64566E7162E1}" dt="2023-05-24T10:20:52.865" v="854" actId="1076"/>
        <pc:sldMkLst>
          <pc:docMk/>
          <pc:sldMk cId="4073006667" sldId="256"/>
        </pc:sldMkLst>
        <pc:spChg chg="mod">
          <ac:chgData name="Jason Mcknight" userId="5cb563e8-7253-4249-b038-1f224e8c9ec5" providerId="ADAL" clId="{0B44CF56-7AF6-4FAA-B062-64566E7162E1}" dt="2023-05-23T16:03:57.369" v="9" actId="6549"/>
          <ac:spMkLst>
            <pc:docMk/>
            <pc:sldMk cId="4073006667" sldId="256"/>
            <ac:spMk id="10" creationId="{E075AD4D-302A-4722-B008-60458FB10799}"/>
          </ac:spMkLst>
        </pc:spChg>
        <pc:spChg chg="mod">
          <ac:chgData name="Jason Mcknight" userId="5cb563e8-7253-4249-b038-1f224e8c9ec5" providerId="ADAL" clId="{0B44CF56-7AF6-4FAA-B062-64566E7162E1}" dt="2023-05-24T10:20:52.865" v="854" actId="1076"/>
          <ac:spMkLst>
            <pc:docMk/>
            <pc:sldMk cId="4073006667" sldId="256"/>
            <ac:spMk id="11" creationId="{C325A106-BAF1-4F71-AE8C-B99BB2F1BF75}"/>
          </ac:spMkLst>
        </pc:spChg>
      </pc:sldChg>
      <pc:sldChg chg="del">
        <pc:chgData name="Jason Mcknight" userId="5cb563e8-7253-4249-b038-1f224e8c9ec5" providerId="ADAL" clId="{0B44CF56-7AF6-4FAA-B062-64566E7162E1}" dt="2023-05-24T09:33:07.419" v="720" actId="2696"/>
        <pc:sldMkLst>
          <pc:docMk/>
          <pc:sldMk cId="1754916011" sldId="257"/>
        </pc:sldMkLst>
      </pc:sldChg>
      <pc:sldChg chg="del">
        <pc:chgData name="Jason Mcknight" userId="5cb563e8-7253-4249-b038-1f224e8c9ec5" providerId="ADAL" clId="{0B44CF56-7AF6-4FAA-B062-64566E7162E1}" dt="2023-05-24T09:33:13.576" v="721" actId="2696"/>
        <pc:sldMkLst>
          <pc:docMk/>
          <pc:sldMk cId="3313311255" sldId="2467"/>
        </pc:sldMkLst>
      </pc:sldChg>
      <pc:sldChg chg="addSp modSp add mod modNotesTx">
        <pc:chgData name="Jason Mcknight" userId="5cb563e8-7253-4249-b038-1f224e8c9ec5" providerId="ADAL" clId="{0B44CF56-7AF6-4FAA-B062-64566E7162E1}" dt="2023-05-24T10:27:23.857" v="866" actId="1076"/>
        <pc:sldMkLst>
          <pc:docMk/>
          <pc:sldMk cId="727526544" sldId="2468"/>
        </pc:sldMkLst>
        <pc:spChg chg="mod">
          <ac:chgData name="Jason Mcknight" userId="5cb563e8-7253-4249-b038-1f224e8c9ec5" providerId="ADAL" clId="{0B44CF56-7AF6-4FAA-B062-64566E7162E1}" dt="2023-05-24T09:43:50.712" v="828" actId="20577"/>
          <ac:spMkLst>
            <pc:docMk/>
            <pc:sldMk cId="727526544" sldId="2468"/>
            <ac:spMk id="10" creationId="{E3A2DA25-B955-4C87-8FC2-A0575BE25582}"/>
          </ac:spMkLst>
        </pc:spChg>
        <pc:spChg chg="mod">
          <ac:chgData name="Jason Mcknight" userId="5cb563e8-7253-4249-b038-1f224e8c9ec5" providerId="ADAL" clId="{0B44CF56-7AF6-4FAA-B062-64566E7162E1}" dt="2023-05-24T09:34:35.348" v="800" actId="20577"/>
          <ac:spMkLst>
            <pc:docMk/>
            <pc:sldMk cId="727526544" sldId="2468"/>
            <ac:spMk id="11" creationId="{0F867BB2-AAE3-41FA-A5B9-B1672D5395E3}"/>
          </ac:spMkLst>
        </pc:spChg>
        <pc:picChg chg="add mod modCrop">
          <ac:chgData name="Jason Mcknight" userId="5cb563e8-7253-4249-b038-1f224e8c9ec5" providerId="ADAL" clId="{0B44CF56-7AF6-4FAA-B062-64566E7162E1}" dt="2023-05-24T10:27:23.857" v="866" actId="1076"/>
          <ac:picMkLst>
            <pc:docMk/>
            <pc:sldMk cId="727526544" sldId="2468"/>
            <ac:picMk id="3" creationId="{2C3AD955-CDCD-8392-EFC2-4F8A981181B5}"/>
          </ac:picMkLst>
        </pc:picChg>
      </pc:sldChg>
      <pc:sldChg chg="addSp delSp modSp add mod delAnim modAnim">
        <pc:chgData name="Jason Mcknight" userId="5cb563e8-7253-4249-b038-1f224e8c9ec5" providerId="ADAL" clId="{0B44CF56-7AF6-4FAA-B062-64566E7162E1}" dt="2023-05-24T10:26:50.310" v="864" actId="20577"/>
        <pc:sldMkLst>
          <pc:docMk/>
          <pc:sldMk cId="1388908516" sldId="2469"/>
        </pc:sldMkLst>
        <pc:spChg chg="mod">
          <ac:chgData name="Jason Mcknight" userId="5cb563e8-7253-4249-b038-1f224e8c9ec5" providerId="ADAL" clId="{0B44CF56-7AF6-4FAA-B062-64566E7162E1}" dt="2023-05-24T09:44:01.622" v="833" actId="20577"/>
          <ac:spMkLst>
            <pc:docMk/>
            <pc:sldMk cId="1388908516" sldId="2469"/>
            <ac:spMk id="10" creationId="{E3A2DA25-B955-4C87-8FC2-A0575BE25582}"/>
          </ac:spMkLst>
        </pc:spChg>
        <pc:spChg chg="mod">
          <ac:chgData name="Jason Mcknight" userId="5cb563e8-7253-4249-b038-1f224e8c9ec5" providerId="ADAL" clId="{0B44CF56-7AF6-4FAA-B062-64566E7162E1}" dt="2023-05-24T10:26:50.310" v="864" actId="20577"/>
          <ac:spMkLst>
            <pc:docMk/>
            <pc:sldMk cId="1388908516" sldId="2469"/>
            <ac:spMk id="11" creationId="{0F867BB2-AAE3-41FA-A5B9-B1672D5395E3}"/>
          </ac:spMkLst>
        </pc:spChg>
        <pc:picChg chg="del">
          <ac:chgData name="Jason Mcknight" userId="5cb563e8-7253-4249-b038-1f224e8c9ec5" providerId="ADAL" clId="{0B44CF56-7AF6-4FAA-B062-64566E7162E1}" dt="2023-05-23T16:05:55.878" v="15" actId="478"/>
          <ac:picMkLst>
            <pc:docMk/>
            <pc:sldMk cId="1388908516" sldId="2469"/>
            <ac:picMk id="3" creationId="{2C3AD955-CDCD-8392-EFC2-4F8A981181B5}"/>
          </ac:picMkLst>
        </pc:picChg>
        <pc:picChg chg="add del mod modCrop">
          <ac:chgData name="Jason Mcknight" userId="5cb563e8-7253-4249-b038-1f224e8c9ec5" providerId="ADAL" clId="{0B44CF56-7AF6-4FAA-B062-64566E7162E1}" dt="2023-05-24T10:16:54.132" v="834" actId="478"/>
          <ac:picMkLst>
            <pc:docMk/>
            <pc:sldMk cId="1388908516" sldId="2469"/>
            <ac:picMk id="4" creationId="{E8397E3A-74AC-F957-8804-5DBF6535C47E}"/>
          </ac:picMkLst>
        </pc:picChg>
        <pc:picChg chg="add del mod">
          <ac:chgData name="Jason Mcknight" userId="5cb563e8-7253-4249-b038-1f224e8c9ec5" providerId="ADAL" clId="{0B44CF56-7AF6-4FAA-B062-64566E7162E1}" dt="2023-05-24T10:17:22.881" v="840" actId="478"/>
          <ac:picMkLst>
            <pc:docMk/>
            <pc:sldMk cId="1388908516" sldId="2469"/>
            <ac:picMk id="6" creationId="{E090A918-064B-0533-F459-8C8015B12B74}"/>
          </ac:picMkLst>
        </pc:picChg>
        <pc:picChg chg="add mod">
          <ac:chgData name="Jason Mcknight" userId="5cb563e8-7253-4249-b038-1f224e8c9ec5" providerId="ADAL" clId="{0B44CF56-7AF6-4FAA-B062-64566E7162E1}" dt="2023-05-24T10:17:08.880" v="838" actId="14100"/>
          <ac:picMkLst>
            <pc:docMk/>
            <pc:sldMk cId="1388908516" sldId="2469"/>
            <ac:picMk id="8" creationId="{1E0B478E-CE4D-9419-CCEE-2F01AFCD70D6}"/>
          </ac:picMkLst>
        </pc:picChg>
        <pc:picChg chg="add mod">
          <ac:chgData name="Jason Mcknight" userId="5cb563e8-7253-4249-b038-1f224e8c9ec5" providerId="ADAL" clId="{0B44CF56-7AF6-4FAA-B062-64566E7162E1}" dt="2023-05-24T10:18:59.458" v="844" actId="1076"/>
          <ac:picMkLst>
            <pc:docMk/>
            <pc:sldMk cId="1388908516" sldId="2469"/>
            <ac:picMk id="12" creationId="{12034D47-106E-E292-5AC1-6A9346A94645}"/>
          </ac:picMkLst>
        </pc:picChg>
      </pc:sldChg>
    </pc:docChg>
  </pc:docChgLst>
  <pc:docChgLst>
    <pc:chgData name="Robin McLaughlin" userId="56f649ff-6f39-4bf3-94a3-787e5bcb0d76" providerId="ADAL" clId="{780622E3-122B-49DA-8361-0111442FC269}"/>
    <pc:docChg chg="custSel modSld">
      <pc:chgData name="Robin McLaughlin" userId="56f649ff-6f39-4bf3-94a3-787e5bcb0d76" providerId="ADAL" clId="{780622E3-122B-49DA-8361-0111442FC269}" dt="2023-06-19T15:15:29.764" v="437" actId="20577"/>
      <pc:docMkLst>
        <pc:docMk/>
      </pc:docMkLst>
      <pc:sldChg chg="modSp mod">
        <pc:chgData name="Robin McLaughlin" userId="56f649ff-6f39-4bf3-94a3-787e5bcb0d76" providerId="ADAL" clId="{780622E3-122B-49DA-8361-0111442FC269}" dt="2023-06-19T15:15:29.764" v="437" actId="20577"/>
        <pc:sldMkLst>
          <pc:docMk/>
          <pc:sldMk cId="727526544" sldId="2468"/>
        </pc:sldMkLst>
        <pc:spChg chg="mod">
          <ac:chgData name="Robin McLaughlin" userId="56f649ff-6f39-4bf3-94a3-787e5bcb0d76" providerId="ADAL" clId="{780622E3-122B-49DA-8361-0111442FC269}" dt="2023-06-19T15:15:29.764" v="437" actId="20577"/>
          <ac:spMkLst>
            <pc:docMk/>
            <pc:sldMk cId="727526544" sldId="2468"/>
            <ac:spMk id="11" creationId="{0F867BB2-AAE3-41FA-A5B9-B1672D5395E3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413859-34AC-4304-B5D4-C03A21B1CACE}" type="datetimeFigureOut">
              <a:rPr lang="en-GB" smtClean="0"/>
              <a:t>19/06/2023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1F418B-329C-4CBC-B498-F6AE30F15D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6126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1F418B-329C-4CBC-B498-F6AE30F15D41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1438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9.png"/><Relationship Id="rId7" Type="http://schemas.openxmlformats.org/officeDocument/2006/relationships/image" Target="../media/image13.sv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4.png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A5562C1B-5506-44F0-91D5-AD320CE61A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305" y="1537980"/>
            <a:ext cx="3351778" cy="920399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1FC49344-1E5F-48C9-8ABC-89E4519DE82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9589" t="7769" r="32862" b="9869"/>
          <a:stretch>
            <a:fillRect/>
          </a:stretch>
        </p:blipFill>
        <p:spPr>
          <a:xfrm rot="10800000">
            <a:off x="5700555" y="399950"/>
            <a:ext cx="2929923" cy="2884914"/>
          </a:xfrm>
          <a:custGeom>
            <a:avLst/>
            <a:gdLst>
              <a:gd name="connsiteX0" fmla="*/ 2962888 w 2962888"/>
              <a:gd name="connsiteY0" fmla="*/ 2917371 h 2917371"/>
              <a:gd name="connsiteX1" fmla="*/ 0 w 2962888"/>
              <a:gd name="connsiteY1" fmla="*/ 2917371 h 2917371"/>
              <a:gd name="connsiteX2" fmla="*/ 0 w 2962888"/>
              <a:gd name="connsiteY2" fmla="*/ 0 h 2917371"/>
              <a:gd name="connsiteX3" fmla="*/ 2962888 w 2962888"/>
              <a:gd name="connsiteY3" fmla="*/ 0 h 2917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62888" h="2917371">
                <a:moveTo>
                  <a:pt x="2962888" y="2917371"/>
                </a:moveTo>
                <a:lnTo>
                  <a:pt x="0" y="2917371"/>
                </a:lnTo>
                <a:lnTo>
                  <a:pt x="0" y="0"/>
                </a:lnTo>
                <a:lnTo>
                  <a:pt x="2962888" y="0"/>
                </a:lnTo>
                <a:close/>
              </a:path>
            </a:pathLst>
          </a:cu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20572597-7ABF-4E04-9845-6AF0FAF64E0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29589" t="7769" r="32862" b="9869"/>
          <a:stretch>
            <a:fillRect/>
          </a:stretch>
        </p:blipFill>
        <p:spPr>
          <a:xfrm rot="10800000">
            <a:off x="8026885" y="2174412"/>
            <a:ext cx="4350471" cy="4283639"/>
          </a:xfrm>
          <a:custGeom>
            <a:avLst/>
            <a:gdLst>
              <a:gd name="connsiteX0" fmla="*/ 2962888 w 2962888"/>
              <a:gd name="connsiteY0" fmla="*/ 2917371 h 2917371"/>
              <a:gd name="connsiteX1" fmla="*/ 0 w 2962888"/>
              <a:gd name="connsiteY1" fmla="*/ 2917371 h 2917371"/>
              <a:gd name="connsiteX2" fmla="*/ 0 w 2962888"/>
              <a:gd name="connsiteY2" fmla="*/ 0 h 2917371"/>
              <a:gd name="connsiteX3" fmla="*/ 2962888 w 2962888"/>
              <a:gd name="connsiteY3" fmla="*/ 0 h 2917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62888" h="2917371">
                <a:moveTo>
                  <a:pt x="2962888" y="2917371"/>
                </a:moveTo>
                <a:lnTo>
                  <a:pt x="0" y="2917371"/>
                </a:lnTo>
                <a:lnTo>
                  <a:pt x="0" y="0"/>
                </a:lnTo>
                <a:lnTo>
                  <a:pt x="2962888" y="0"/>
                </a:lnTo>
                <a:close/>
              </a:path>
            </a:pathLst>
          </a:cu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BA68C3CA-D0BB-4360-B137-13F9B21BFEBA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298771" y="4142535"/>
            <a:ext cx="2646522" cy="624873"/>
          </a:xfrm>
          <a:prstGeom prst="rect">
            <a:avLst/>
          </a:prstGeom>
        </p:spPr>
      </p:pic>
      <p:sp>
        <p:nvSpPr>
          <p:cNvPr id="19" name="Text Placeholder 1">
            <a:extLst>
              <a:ext uri="{FF2B5EF4-FFF2-40B4-BE49-F238E27FC236}">
                <a16:creationId xmlns:a16="http://schemas.microsoft.com/office/drawing/2014/main" id="{947C9A83-1B78-420C-A635-D6648BB2F644}"/>
              </a:ext>
            </a:extLst>
          </p:cNvPr>
          <p:cNvSpPr txBox="1">
            <a:spLocks/>
          </p:cNvSpPr>
          <p:nvPr userDrawn="1"/>
        </p:nvSpPr>
        <p:spPr>
          <a:xfrm>
            <a:off x="999067" y="5384068"/>
            <a:ext cx="2168526" cy="30218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1400" b="1">
                <a:solidFill>
                  <a:srgbClr val="113037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Company Classification: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A8A69A56-7846-41B1-AF40-AA97ADB3BCE7}"/>
              </a:ext>
            </a:extLst>
          </p:cNvPr>
          <p:cNvSpPr txBox="1">
            <a:spLocks/>
          </p:cNvSpPr>
          <p:nvPr userDrawn="1"/>
        </p:nvSpPr>
        <p:spPr>
          <a:xfrm>
            <a:off x="1013178" y="5017835"/>
            <a:ext cx="1312659" cy="30218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1400" b="1">
                <a:solidFill>
                  <a:srgbClr val="113037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Date: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1D2E0965-7343-4F64-9809-2FE99CC67C67}"/>
              </a:ext>
            </a:extLst>
          </p:cNvPr>
          <p:cNvSpPr txBox="1">
            <a:spLocks/>
          </p:cNvSpPr>
          <p:nvPr userDrawn="1"/>
        </p:nvSpPr>
        <p:spPr>
          <a:xfrm>
            <a:off x="999067" y="4651602"/>
            <a:ext cx="1312659" cy="30218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1400" b="1">
                <a:solidFill>
                  <a:srgbClr val="113037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Presented By:  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C7665C1D-3347-4144-999F-D8622122FD74}"/>
              </a:ext>
            </a:extLst>
          </p:cNvPr>
          <p:cNvSpPr/>
          <p:nvPr userDrawn="1"/>
        </p:nvSpPr>
        <p:spPr>
          <a:xfrm>
            <a:off x="1065305" y="2914389"/>
            <a:ext cx="604202" cy="6096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EF7E72A7-113D-49BE-9564-359DEB93A4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22173" y="2824665"/>
            <a:ext cx="3486923" cy="920399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Insert Title</a:t>
            </a:r>
            <a:endParaRPr lang="en-GB"/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1E33752D-1464-4C8F-8FAF-CB5CFD83A22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22449" y="3744913"/>
            <a:ext cx="3486923" cy="388937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GB"/>
              <a:t>Subtitle</a:t>
            </a:r>
          </a:p>
        </p:txBody>
      </p:sp>
      <p:sp>
        <p:nvSpPr>
          <p:cNvPr id="25" name="Text Placeholder 5">
            <a:extLst>
              <a:ext uri="{FF2B5EF4-FFF2-40B4-BE49-F238E27FC236}">
                <a16:creationId xmlns:a16="http://schemas.microsoft.com/office/drawing/2014/main" id="{CF73D528-9F32-429E-990D-E2D69199327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311726" y="4624270"/>
            <a:ext cx="2997647" cy="329517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GB"/>
              <a:t>Insert Name Here</a:t>
            </a:r>
          </a:p>
        </p:txBody>
      </p:sp>
      <p:sp>
        <p:nvSpPr>
          <p:cNvPr id="26" name="Text Placeholder 5">
            <a:extLst>
              <a:ext uri="{FF2B5EF4-FFF2-40B4-BE49-F238E27FC236}">
                <a16:creationId xmlns:a16="http://schemas.microsoft.com/office/drawing/2014/main" id="{2E76CEC3-495B-4F7F-AEDF-E855D3B45A9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79543" y="4962472"/>
            <a:ext cx="3729830" cy="329517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GB"/>
              <a:t>Insert Name Here</a:t>
            </a:r>
          </a:p>
        </p:txBody>
      </p:sp>
      <p:sp>
        <p:nvSpPr>
          <p:cNvPr id="27" name="Text Placeholder 5">
            <a:extLst>
              <a:ext uri="{FF2B5EF4-FFF2-40B4-BE49-F238E27FC236}">
                <a16:creationId xmlns:a16="http://schemas.microsoft.com/office/drawing/2014/main" id="{80B5BA7C-AADB-4C41-B258-56F50B59929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098354" y="5310081"/>
            <a:ext cx="2211020" cy="329517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GB"/>
              <a:t>Insert Name Here</a:t>
            </a:r>
          </a:p>
        </p:txBody>
      </p:sp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3B910F5C-EB3E-469D-9DE7-3345753442A1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708347" y="1395244"/>
            <a:ext cx="3844261" cy="3779240"/>
          </a:xfrm>
          <a:prstGeom prst="ellipse">
            <a:avLst/>
          </a:prstGeo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0806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dient Background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A person giving a presentation&#10;&#10;Description automatically generated with medium confidence">
            <a:extLst>
              <a:ext uri="{FF2B5EF4-FFF2-40B4-BE49-F238E27FC236}">
                <a16:creationId xmlns:a16="http://schemas.microsoft.com/office/drawing/2014/main" id="{30115C4D-8B07-4AB2-9400-8B1E57B6F9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87" b="8373"/>
          <a:stretch/>
        </p:blipFill>
        <p:spPr>
          <a:xfrm>
            <a:off x="-12192" y="9000"/>
            <a:ext cx="12204191" cy="6852202"/>
          </a:xfrm>
          <a:prstGeom prst="rect">
            <a:avLst/>
          </a:prstGeom>
        </p:spPr>
      </p:pic>
      <p:sp>
        <p:nvSpPr>
          <p:cNvPr id="32" name="Footer Placeholder 4">
            <a:extLst>
              <a:ext uri="{FF2B5EF4-FFF2-40B4-BE49-F238E27FC236}">
                <a16:creationId xmlns:a16="http://schemas.microsoft.com/office/drawing/2014/main" id="{70143A36-4738-46DC-B190-6CC623E63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20D3351-52A3-45B3-AB06-D0C34074BB1B}"/>
              </a:ext>
            </a:extLst>
          </p:cNvPr>
          <p:cNvSpPr/>
          <p:nvPr userDrawn="1"/>
        </p:nvSpPr>
        <p:spPr>
          <a:xfrm flipH="1" flipV="1">
            <a:off x="-12193" y="2270"/>
            <a:ext cx="12204191" cy="6864403"/>
          </a:xfrm>
          <a:prstGeom prst="rect">
            <a:avLst/>
          </a:prstGeom>
          <a:gradFill>
            <a:gsLst>
              <a:gs pos="0">
                <a:srgbClr val="00948F">
                  <a:alpha val="90000"/>
                </a:srgbClr>
              </a:gs>
              <a:gs pos="100000">
                <a:srgbClr val="05D1A3">
                  <a:alpha val="90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5" name="Picture 34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FB1968B0-4CEC-47DE-84A1-621AD28C918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7153" y="6256709"/>
            <a:ext cx="1329661" cy="365125"/>
          </a:xfrm>
          <a:prstGeom prst="rect">
            <a:avLst/>
          </a:prstGeom>
        </p:spPr>
      </p:pic>
      <p:pic>
        <p:nvPicPr>
          <p:cNvPr id="36" name="Graphic 35">
            <a:extLst>
              <a:ext uri="{FF2B5EF4-FFF2-40B4-BE49-F238E27FC236}">
                <a16:creationId xmlns:a16="http://schemas.microsoft.com/office/drawing/2014/main" id="{66B7C13F-AEA9-4B2E-84E3-88E7016A6AC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9589" t="7769" r="32862" b="9869"/>
          <a:stretch>
            <a:fillRect/>
          </a:stretch>
        </p:blipFill>
        <p:spPr>
          <a:xfrm rot="10800000">
            <a:off x="9212798" y="-205162"/>
            <a:ext cx="3515123" cy="3461124"/>
          </a:xfrm>
          <a:custGeom>
            <a:avLst/>
            <a:gdLst>
              <a:gd name="connsiteX0" fmla="*/ 2962888 w 2962888"/>
              <a:gd name="connsiteY0" fmla="*/ 2917371 h 2917371"/>
              <a:gd name="connsiteX1" fmla="*/ 0 w 2962888"/>
              <a:gd name="connsiteY1" fmla="*/ 2917371 h 2917371"/>
              <a:gd name="connsiteX2" fmla="*/ 0 w 2962888"/>
              <a:gd name="connsiteY2" fmla="*/ 0 h 2917371"/>
              <a:gd name="connsiteX3" fmla="*/ 2962888 w 2962888"/>
              <a:gd name="connsiteY3" fmla="*/ 0 h 2917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62888" h="2917371">
                <a:moveTo>
                  <a:pt x="2962888" y="2917371"/>
                </a:moveTo>
                <a:lnTo>
                  <a:pt x="0" y="2917371"/>
                </a:lnTo>
                <a:lnTo>
                  <a:pt x="0" y="0"/>
                </a:lnTo>
                <a:lnTo>
                  <a:pt x="2962888" y="0"/>
                </a:lnTo>
                <a:close/>
              </a:path>
            </a:pathLst>
          </a:custGeom>
        </p:spPr>
      </p:pic>
      <p:pic>
        <p:nvPicPr>
          <p:cNvPr id="37" name="Graphic 36">
            <a:extLst>
              <a:ext uri="{FF2B5EF4-FFF2-40B4-BE49-F238E27FC236}">
                <a16:creationId xmlns:a16="http://schemas.microsoft.com/office/drawing/2014/main" id="{E602D330-4232-4ED2-A903-87CC74BECA6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6200000">
            <a:off x="-38413" y="799719"/>
            <a:ext cx="2093808" cy="494371"/>
          </a:xfrm>
          <a:prstGeom prst="rect">
            <a:avLst/>
          </a:prstGeom>
        </p:spPr>
      </p:pic>
      <p:pic>
        <p:nvPicPr>
          <p:cNvPr id="41" name="Picture 40" descr="Logo&#10;&#10;Description automatically generated">
            <a:extLst>
              <a:ext uri="{FF2B5EF4-FFF2-40B4-BE49-F238E27FC236}">
                <a16:creationId xmlns:a16="http://schemas.microsoft.com/office/drawing/2014/main" id="{8785D808-B573-4A33-9AF4-58F7FAD2DAAD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391" y="737946"/>
            <a:ext cx="2323365" cy="1560837"/>
          </a:xfrm>
          <a:prstGeom prst="rect">
            <a:avLst/>
          </a:prstGeom>
        </p:spPr>
      </p:pic>
      <p:sp>
        <p:nvSpPr>
          <p:cNvPr id="42" name="Text Placeholder 16">
            <a:extLst>
              <a:ext uri="{FF2B5EF4-FFF2-40B4-BE49-F238E27FC236}">
                <a16:creationId xmlns:a16="http://schemas.microsoft.com/office/drawing/2014/main" id="{EDCFB88F-0692-4E1D-8597-5E1F4666FEA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07616" y="2725584"/>
            <a:ext cx="3125690" cy="84943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3200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Thank you</a:t>
            </a:r>
          </a:p>
        </p:txBody>
      </p:sp>
      <p:sp>
        <p:nvSpPr>
          <p:cNvPr id="43" name="Text Placeholder 2">
            <a:extLst>
              <a:ext uri="{FF2B5EF4-FFF2-40B4-BE49-F238E27FC236}">
                <a16:creationId xmlns:a16="http://schemas.microsoft.com/office/drawing/2014/main" id="{A6D5C1E8-1D14-4BA2-8302-F77B6766673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61304" y="4654526"/>
            <a:ext cx="3757430" cy="15286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indent="0" algn="l">
              <a:buNone/>
            </a:pPr>
            <a:r>
              <a:rPr lang="en-US" sz="1800">
                <a:solidFill>
                  <a:schemeClr val="bg1"/>
                </a:solidFill>
                <a:latin typeface="Calibri Light" panose="020F0302020204030204" pitchFamily="34" charset="0"/>
                <a:ea typeface="Roboto Light"/>
                <a:cs typeface="Calibri Light" panose="020F0302020204030204" pitchFamily="34" charset="0"/>
              </a:rPr>
              <a:t>For more information, please visit our website </a:t>
            </a:r>
            <a:r>
              <a:rPr lang="en-US" sz="1800" b="1">
                <a:solidFill>
                  <a:schemeClr val="bg1"/>
                </a:solidFill>
                <a:latin typeface="Calibri Light" panose="020F0302020204030204" pitchFamily="34" charset="0"/>
                <a:ea typeface="Roboto Light"/>
                <a:cs typeface="Calibri Light" panose="020F0302020204030204" pitchFamily="34" charset="0"/>
              </a:rPr>
              <a:t>www.version1.com </a:t>
            </a:r>
            <a:endParaRPr lang="en-US" sz="1800" b="1">
              <a:solidFill>
                <a:schemeClr val="bg1"/>
              </a:solidFill>
              <a:latin typeface="Calibri Light" panose="020F0302020204030204" pitchFamily="34" charset="0"/>
              <a:ea typeface="Roboto Light" panose="02000000000000000000" pitchFamily="2" charset="0"/>
              <a:cs typeface="Calibri Light" panose="020F0302020204030204" pitchFamily="34" charset="0"/>
            </a:endParaRPr>
          </a:p>
          <a:p>
            <a:pPr marL="0" indent="0" algn="l">
              <a:buNone/>
            </a:pPr>
            <a:r>
              <a:rPr lang="en-US" sz="1800">
                <a:solidFill>
                  <a:schemeClr val="bg1"/>
                </a:solidFill>
                <a:latin typeface="Calibri Light" panose="020F0302020204030204" pitchFamily="34" charset="0"/>
                <a:ea typeface="Roboto Light"/>
                <a:cs typeface="Calibri Light" panose="020F0302020204030204" pitchFamily="34" charset="0"/>
              </a:rPr>
              <a:t>or email us/me/the team at </a:t>
            </a:r>
            <a:endParaRPr lang="en-US" sz="1800">
              <a:solidFill>
                <a:schemeClr val="bg1"/>
              </a:solidFill>
              <a:latin typeface="Calibri Light" panose="020F0302020204030204" pitchFamily="34" charset="0"/>
              <a:ea typeface="Roboto Light" panose="02000000000000000000" pitchFamily="2" charset="0"/>
              <a:cs typeface="Calibri Light" panose="020F0302020204030204" pitchFamily="34" charset="0"/>
            </a:endParaRPr>
          </a:p>
          <a:p>
            <a:pPr marL="0" indent="0" algn="l">
              <a:buNone/>
            </a:pPr>
            <a:r>
              <a:rPr lang="en-US" sz="1800" b="1">
                <a:solidFill>
                  <a:schemeClr val="bg1"/>
                </a:solidFill>
                <a:latin typeface="Calibri Light" panose="020F0302020204030204" pitchFamily="34" charset="0"/>
                <a:ea typeface="Roboto Light"/>
                <a:cs typeface="Calibri Light" panose="020F0302020204030204" pitchFamily="34" charset="0"/>
              </a:rPr>
              <a:t>xxxx@version1.com</a:t>
            </a:r>
          </a:p>
        </p:txBody>
      </p:sp>
    </p:spTree>
    <p:extLst>
      <p:ext uri="{BB962C8B-B14F-4D97-AF65-F5344CB8AC3E}">
        <p14:creationId xmlns:p14="http://schemas.microsoft.com/office/powerpoint/2010/main" val="3473709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dien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47" descr="A person sitting on a couch&#10;&#10;Description automatically generated with medium confidence">
            <a:extLst>
              <a:ext uri="{FF2B5EF4-FFF2-40B4-BE49-F238E27FC236}">
                <a16:creationId xmlns:a16="http://schemas.microsoft.com/office/drawing/2014/main" id="{1FA4A3B0-0A99-478A-BD3D-3C69821371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" t="3667" r="-1" b="12563"/>
          <a:stretch/>
        </p:blipFill>
        <p:spPr>
          <a:xfrm>
            <a:off x="0" y="0"/>
            <a:ext cx="12204192" cy="6864402"/>
          </a:xfrm>
          <a:prstGeom prst="rect">
            <a:avLst/>
          </a:prstGeom>
        </p:spPr>
      </p:pic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B0634A3B-7D5F-478C-AAB2-2C2CA5787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0EF5C52-C700-4532-8D6D-6829AB3A9E8E}"/>
              </a:ext>
            </a:extLst>
          </p:cNvPr>
          <p:cNvSpPr/>
          <p:nvPr userDrawn="1"/>
        </p:nvSpPr>
        <p:spPr>
          <a:xfrm flipH="1" flipV="1">
            <a:off x="1" y="-6403"/>
            <a:ext cx="12204191" cy="6864403"/>
          </a:xfrm>
          <a:prstGeom prst="rect">
            <a:avLst/>
          </a:prstGeom>
          <a:gradFill>
            <a:gsLst>
              <a:gs pos="0">
                <a:srgbClr val="00948F">
                  <a:alpha val="90000"/>
                </a:srgbClr>
              </a:gs>
              <a:gs pos="100000">
                <a:srgbClr val="05D1A3">
                  <a:alpha val="90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" name="Picture 19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3940151A-C77B-46CB-9968-C586A3FCD18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402" y="1396106"/>
            <a:ext cx="2229192" cy="612136"/>
          </a:xfrm>
          <a:prstGeom prst="rect">
            <a:avLst/>
          </a:prstGeom>
        </p:spPr>
      </p:pic>
      <p:sp>
        <p:nvSpPr>
          <p:cNvPr id="21" name="Text Placeholder 1">
            <a:extLst>
              <a:ext uri="{FF2B5EF4-FFF2-40B4-BE49-F238E27FC236}">
                <a16:creationId xmlns:a16="http://schemas.microsoft.com/office/drawing/2014/main" id="{66EC9FBC-3772-41D3-B42E-361851C8FB82}"/>
              </a:ext>
            </a:extLst>
          </p:cNvPr>
          <p:cNvSpPr txBox="1">
            <a:spLocks/>
          </p:cNvSpPr>
          <p:nvPr userDrawn="1"/>
        </p:nvSpPr>
        <p:spPr>
          <a:xfrm>
            <a:off x="999067" y="5384068"/>
            <a:ext cx="2168526" cy="30218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1400" b="1">
                <a:solidFill>
                  <a:srgbClr val="113037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Company Classification: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580E41A2-FCBE-4269-9A91-EFCEABC83860}"/>
              </a:ext>
            </a:extLst>
          </p:cNvPr>
          <p:cNvSpPr txBox="1">
            <a:spLocks/>
          </p:cNvSpPr>
          <p:nvPr userDrawn="1"/>
        </p:nvSpPr>
        <p:spPr>
          <a:xfrm>
            <a:off x="1013178" y="5017835"/>
            <a:ext cx="1312659" cy="30218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1400" b="1">
                <a:solidFill>
                  <a:srgbClr val="113037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Date:</a:t>
            </a: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37012C6D-8DA0-4613-97BF-0A1275CC0317}"/>
              </a:ext>
            </a:extLst>
          </p:cNvPr>
          <p:cNvSpPr txBox="1">
            <a:spLocks/>
          </p:cNvSpPr>
          <p:nvPr userDrawn="1"/>
        </p:nvSpPr>
        <p:spPr>
          <a:xfrm>
            <a:off x="999067" y="4651602"/>
            <a:ext cx="1312659" cy="30218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1400" b="1">
                <a:solidFill>
                  <a:srgbClr val="113037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Presented By:  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87CDDE14-3704-4D2A-BD00-13896A4B5552}"/>
              </a:ext>
            </a:extLst>
          </p:cNvPr>
          <p:cNvSpPr/>
          <p:nvPr userDrawn="1"/>
        </p:nvSpPr>
        <p:spPr>
          <a:xfrm>
            <a:off x="1068885" y="2884300"/>
            <a:ext cx="604202" cy="6096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090C1DEC-3A33-4F66-81A4-58E75106A04B}"/>
              </a:ext>
            </a:extLst>
          </p:cNvPr>
          <p:cNvSpPr txBox="1">
            <a:spLocks/>
          </p:cNvSpPr>
          <p:nvPr userDrawn="1"/>
        </p:nvSpPr>
        <p:spPr>
          <a:xfrm>
            <a:off x="1822174" y="2824665"/>
            <a:ext cx="3127513" cy="9203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>
              <a:solidFill>
                <a:schemeClr val="bg1"/>
              </a:solidFill>
            </a:endParaRPr>
          </a:p>
        </p:txBody>
      </p:sp>
      <p:sp>
        <p:nvSpPr>
          <p:cNvPr id="26" name="Text Placeholder 5">
            <a:extLst>
              <a:ext uri="{FF2B5EF4-FFF2-40B4-BE49-F238E27FC236}">
                <a16:creationId xmlns:a16="http://schemas.microsoft.com/office/drawing/2014/main" id="{37194A18-9F5D-4B9E-B735-EF0D0BE755F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22450" y="3744913"/>
            <a:ext cx="3486923" cy="388937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/>
              <a:t>Subtitle</a:t>
            </a:r>
          </a:p>
        </p:txBody>
      </p:sp>
      <p:sp>
        <p:nvSpPr>
          <p:cNvPr id="27" name="Text Placeholder 5">
            <a:extLst>
              <a:ext uri="{FF2B5EF4-FFF2-40B4-BE49-F238E27FC236}">
                <a16:creationId xmlns:a16="http://schemas.microsoft.com/office/drawing/2014/main" id="{C7EEFF32-26FB-4821-9877-57FA91D4448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822450" y="2884301"/>
            <a:ext cx="3486923" cy="830284"/>
          </a:xfr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/>
              <a:t>Insert Title</a:t>
            </a:r>
          </a:p>
        </p:txBody>
      </p:sp>
      <p:pic>
        <p:nvPicPr>
          <p:cNvPr id="28" name="Graphic 27">
            <a:extLst>
              <a:ext uri="{FF2B5EF4-FFF2-40B4-BE49-F238E27FC236}">
                <a16:creationId xmlns:a16="http://schemas.microsoft.com/office/drawing/2014/main" id="{2AD45020-EE10-4A82-ACE0-F98B64C9A20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9589" t="7769" r="32862" b="9869"/>
          <a:stretch>
            <a:fillRect/>
          </a:stretch>
        </p:blipFill>
        <p:spPr>
          <a:xfrm rot="10800000">
            <a:off x="9212798" y="-205162"/>
            <a:ext cx="3515123" cy="3461124"/>
          </a:xfrm>
          <a:custGeom>
            <a:avLst/>
            <a:gdLst>
              <a:gd name="connsiteX0" fmla="*/ 2962888 w 2962888"/>
              <a:gd name="connsiteY0" fmla="*/ 2917371 h 2917371"/>
              <a:gd name="connsiteX1" fmla="*/ 0 w 2962888"/>
              <a:gd name="connsiteY1" fmla="*/ 2917371 h 2917371"/>
              <a:gd name="connsiteX2" fmla="*/ 0 w 2962888"/>
              <a:gd name="connsiteY2" fmla="*/ 0 h 2917371"/>
              <a:gd name="connsiteX3" fmla="*/ 2962888 w 2962888"/>
              <a:gd name="connsiteY3" fmla="*/ 0 h 2917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62888" h="2917371">
                <a:moveTo>
                  <a:pt x="2962888" y="2917371"/>
                </a:moveTo>
                <a:lnTo>
                  <a:pt x="0" y="2917371"/>
                </a:lnTo>
                <a:lnTo>
                  <a:pt x="0" y="0"/>
                </a:lnTo>
                <a:lnTo>
                  <a:pt x="2962888" y="0"/>
                </a:lnTo>
                <a:close/>
              </a:path>
            </a:pathLst>
          </a:custGeom>
        </p:spPr>
      </p:pic>
      <p:pic>
        <p:nvPicPr>
          <p:cNvPr id="29" name="Graphic 28">
            <a:extLst>
              <a:ext uri="{FF2B5EF4-FFF2-40B4-BE49-F238E27FC236}">
                <a16:creationId xmlns:a16="http://schemas.microsoft.com/office/drawing/2014/main" id="{143EFF8E-A2A7-42FE-9395-90F5A69A94D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6200000">
            <a:off x="-376506" y="799718"/>
            <a:ext cx="2093808" cy="494371"/>
          </a:xfrm>
          <a:prstGeom prst="rect">
            <a:avLst/>
          </a:prstGeom>
        </p:spPr>
      </p:pic>
      <p:sp>
        <p:nvSpPr>
          <p:cNvPr id="30" name="Text Placeholder 5">
            <a:extLst>
              <a:ext uri="{FF2B5EF4-FFF2-40B4-BE49-F238E27FC236}">
                <a16:creationId xmlns:a16="http://schemas.microsoft.com/office/drawing/2014/main" id="{898403EA-5DD1-438F-A22E-63C2CE06143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311726" y="4624270"/>
            <a:ext cx="2997647" cy="329517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GB"/>
              <a:t>Insert Name Here</a:t>
            </a:r>
          </a:p>
        </p:txBody>
      </p:sp>
      <p:sp>
        <p:nvSpPr>
          <p:cNvPr id="31" name="Text Placeholder 5">
            <a:extLst>
              <a:ext uri="{FF2B5EF4-FFF2-40B4-BE49-F238E27FC236}">
                <a16:creationId xmlns:a16="http://schemas.microsoft.com/office/drawing/2014/main" id="{C400457D-37BE-4D30-814B-2CD63E579B6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30626" y="4982868"/>
            <a:ext cx="3778747" cy="329517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GB"/>
              <a:t>Insert Name Here</a:t>
            </a:r>
          </a:p>
        </p:txBody>
      </p:sp>
      <p:sp>
        <p:nvSpPr>
          <p:cNvPr id="32" name="Text Placeholder 5">
            <a:extLst>
              <a:ext uri="{FF2B5EF4-FFF2-40B4-BE49-F238E27FC236}">
                <a16:creationId xmlns:a16="http://schemas.microsoft.com/office/drawing/2014/main" id="{268471B0-5208-47F0-AE63-EE304D25CF9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079832" y="5341466"/>
            <a:ext cx="2229541" cy="329517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GB"/>
              <a:t>Insert Name Here</a:t>
            </a:r>
          </a:p>
        </p:txBody>
      </p:sp>
    </p:spTree>
    <p:extLst>
      <p:ext uri="{BB962C8B-B14F-4D97-AF65-F5344CB8AC3E}">
        <p14:creationId xmlns:p14="http://schemas.microsoft.com/office/powerpoint/2010/main" val="2502491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Slide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03DC115A-78CE-48AA-9C35-49F4F93D801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89013" y="4238625"/>
            <a:ext cx="3449637" cy="175418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3200" b="1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Image Slide</a:t>
            </a:r>
          </a:p>
          <a:p>
            <a:pPr lvl="0"/>
            <a:r>
              <a:rPr lang="en-GB"/>
              <a:t>Do not delete image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2AA6366-A12E-4846-AC5C-80E053D6B7D7}"/>
              </a:ext>
            </a:extLst>
          </p:cNvPr>
          <p:cNvSpPr/>
          <p:nvPr userDrawn="1"/>
        </p:nvSpPr>
        <p:spPr>
          <a:xfrm>
            <a:off x="2362200" y="0"/>
            <a:ext cx="9829800" cy="4158963"/>
          </a:xfrm>
          <a:custGeom>
            <a:avLst/>
            <a:gdLst>
              <a:gd name="connsiteX0" fmla="*/ 253487 w 9483212"/>
              <a:gd name="connsiteY0" fmla="*/ 0 h 4362920"/>
              <a:gd name="connsiteX1" fmla="*/ 82037 w 9483212"/>
              <a:gd name="connsiteY1" fmla="*/ 542925 h 4362920"/>
              <a:gd name="connsiteX2" fmla="*/ 2101337 w 9483212"/>
              <a:gd name="connsiteY2" fmla="*/ 4010025 h 4362920"/>
              <a:gd name="connsiteX3" fmla="*/ 3091937 w 9483212"/>
              <a:gd name="connsiteY3" fmla="*/ 4362450 h 4362920"/>
              <a:gd name="connsiteX4" fmla="*/ 8378312 w 9483212"/>
              <a:gd name="connsiteY4" fmla="*/ 3933825 h 4362920"/>
              <a:gd name="connsiteX5" fmla="*/ 9483212 w 9483212"/>
              <a:gd name="connsiteY5" fmla="*/ 3267075 h 4362920"/>
              <a:gd name="connsiteX6" fmla="*/ 9483212 w 9483212"/>
              <a:gd name="connsiteY6" fmla="*/ 0 h 4362920"/>
              <a:gd name="connsiteX7" fmla="*/ 253487 w 9483212"/>
              <a:gd name="connsiteY7" fmla="*/ 0 h 4362920"/>
              <a:gd name="connsiteX0" fmla="*/ 253487 w 9483212"/>
              <a:gd name="connsiteY0" fmla="*/ 0 h 4363358"/>
              <a:gd name="connsiteX1" fmla="*/ 82037 w 9483212"/>
              <a:gd name="connsiteY1" fmla="*/ 542925 h 4363358"/>
              <a:gd name="connsiteX2" fmla="*/ 2101337 w 9483212"/>
              <a:gd name="connsiteY2" fmla="*/ 4010025 h 4363358"/>
              <a:gd name="connsiteX3" fmla="*/ 3091937 w 9483212"/>
              <a:gd name="connsiteY3" fmla="*/ 4362450 h 4363358"/>
              <a:gd name="connsiteX4" fmla="*/ 8378312 w 9483212"/>
              <a:gd name="connsiteY4" fmla="*/ 3933825 h 4363358"/>
              <a:gd name="connsiteX5" fmla="*/ 9483212 w 9483212"/>
              <a:gd name="connsiteY5" fmla="*/ 3267075 h 4363358"/>
              <a:gd name="connsiteX6" fmla="*/ 9483212 w 9483212"/>
              <a:gd name="connsiteY6" fmla="*/ 0 h 4363358"/>
              <a:gd name="connsiteX7" fmla="*/ 253487 w 9483212"/>
              <a:gd name="connsiteY7" fmla="*/ 0 h 4363358"/>
              <a:gd name="connsiteX0" fmla="*/ 253487 w 9483212"/>
              <a:gd name="connsiteY0" fmla="*/ 0 h 4363282"/>
              <a:gd name="connsiteX1" fmla="*/ 82037 w 9483212"/>
              <a:gd name="connsiteY1" fmla="*/ 542925 h 4363282"/>
              <a:gd name="connsiteX2" fmla="*/ 2101337 w 9483212"/>
              <a:gd name="connsiteY2" fmla="*/ 4010025 h 4363282"/>
              <a:gd name="connsiteX3" fmla="*/ 3091937 w 9483212"/>
              <a:gd name="connsiteY3" fmla="*/ 4362450 h 4363282"/>
              <a:gd name="connsiteX4" fmla="*/ 8378312 w 9483212"/>
              <a:gd name="connsiteY4" fmla="*/ 3933825 h 4363282"/>
              <a:gd name="connsiteX5" fmla="*/ 9483212 w 9483212"/>
              <a:gd name="connsiteY5" fmla="*/ 3267075 h 4363282"/>
              <a:gd name="connsiteX6" fmla="*/ 9483212 w 9483212"/>
              <a:gd name="connsiteY6" fmla="*/ 0 h 4363282"/>
              <a:gd name="connsiteX7" fmla="*/ 253487 w 9483212"/>
              <a:gd name="connsiteY7" fmla="*/ 0 h 4363282"/>
              <a:gd name="connsiteX0" fmla="*/ 253487 w 9483212"/>
              <a:gd name="connsiteY0" fmla="*/ 0 h 4362860"/>
              <a:gd name="connsiteX1" fmla="*/ 82037 w 9483212"/>
              <a:gd name="connsiteY1" fmla="*/ 542925 h 4362860"/>
              <a:gd name="connsiteX2" fmla="*/ 2101337 w 9483212"/>
              <a:gd name="connsiteY2" fmla="*/ 4010025 h 4362860"/>
              <a:gd name="connsiteX3" fmla="*/ 3091937 w 9483212"/>
              <a:gd name="connsiteY3" fmla="*/ 4362450 h 4362860"/>
              <a:gd name="connsiteX4" fmla="*/ 8378312 w 9483212"/>
              <a:gd name="connsiteY4" fmla="*/ 3933825 h 4362860"/>
              <a:gd name="connsiteX5" fmla="*/ 9483212 w 9483212"/>
              <a:gd name="connsiteY5" fmla="*/ 3267075 h 4362860"/>
              <a:gd name="connsiteX6" fmla="*/ 9483212 w 9483212"/>
              <a:gd name="connsiteY6" fmla="*/ 0 h 4362860"/>
              <a:gd name="connsiteX7" fmla="*/ 253487 w 9483212"/>
              <a:gd name="connsiteY7" fmla="*/ 0 h 4362860"/>
              <a:gd name="connsiteX0" fmla="*/ 253487 w 9483212"/>
              <a:gd name="connsiteY0" fmla="*/ 0 h 4362450"/>
              <a:gd name="connsiteX1" fmla="*/ 82037 w 9483212"/>
              <a:gd name="connsiteY1" fmla="*/ 542925 h 4362450"/>
              <a:gd name="connsiteX2" fmla="*/ 3091937 w 9483212"/>
              <a:gd name="connsiteY2" fmla="*/ 4362450 h 4362450"/>
              <a:gd name="connsiteX3" fmla="*/ 8378312 w 9483212"/>
              <a:gd name="connsiteY3" fmla="*/ 3933825 h 4362450"/>
              <a:gd name="connsiteX4" fmla="*/ 9483212 w 9483212"/>
              <a:gd name="connsiteY4" fmla="*/ 3267075 h 4362450"/>
              <a:gd name="connsiteX5" fmla="*/ 9483212 w 9483212"/>
              <a:gd name="connsiteY5" fmla="*/ 0 h 4362450"/>
              <a:gd name="connsiteX6" fmla="*/ 253487 w 9483212"/>
              <a:gd name="connsiteY6" fmla="*/ 0 h 4362450"/>
              <a:gd name="connsiteX0" fmla="*/ 253487 w 9483212"/>
              <a:gd name="connsiteY0" fmla="*/ 0 h 4362937"/>
              <a:gd name="connsiteX1" fmla="*/ 82037 w 9483212"/>
              <a:gd name="connsiteY1" fmla="*/ 542925 h 4362937"/>
              <a:gd name="connsiteX2" fmla="*/ 3091937 w 9483212"/>
              <a:gd name="connsiteY2" fmla="*/ 4362450 h 4362937"/>
              <a:gd name="connsiteX3" fmla="*/ 8378312 w 9483212"/>
              <a:gd name="connsiteY3" fmla="*/ 3933825 h 4362937"/>
              <a:gd name="connsiteX4" fmla="*/ 9483212 w 9483212"/>
              <a:gd name="connsiteY4" fmla="*/ 3267075 h 4362937"/>
              <a:gd name="connsiteX5" fmla="*/ 9483212 w 9483212"/>
              <a:gd name="connsiteY5" fmla="*/ 0 h 4362937"/>
              <a:gd name="connsiteX6" fmla="*/ 253487 w 9483212"/>
              <a:gd name="connsiteY6" fmla="*/ 0 h 4362937"/>
              <a:gd name="connsiteX0" fmla="*/ 253487 w 9483212"/>
              <a:gd name="connsiteY0" fmla="*/ 0 h 4362935"/>
              <a:gd name="connsiteX1" fmla="*/ 82037 w 9483212"/>
              <a:gd name="connsiteY1" fmla="*/ 542925 h 4362935"/>
              <a:gd name="connsiteX2" fmla="*/ 3091937 w 9483212"/>
              <a:gd name="connsiteY2" fmla="*/ 4362450 h 4362935"/>
              <a:gd name="connsiteX3" fmla="*/ 8378312 w 9483212"/>
              <a:gd name="connsiteY3" fmla="*/ 3933825 h 4362935"/>
              <a:gd name="connsiteX4" fmla="*/ 9483212 w 9483212"/>
              <a:gd name="connsiteY4" fmla="*/ 3267075 h 4362935"/>
              <a:gd name="connsiteX5" fmla="*/ 9483212 w 9483212"/>
              <a:gd name="connsiteY5" fmla="*/ 0 h 4362935"/>
              <a:gd name="connsiteX6" fmla="*/ 253487 w 9483212"/>
              <a:gd name="connsiteY6" fmla="*/ 0 h 4362935"/>
              <a:gd name="connsiteX0" fmla="*/ 253487 w 9483212"/>
              <a:gd name="connsiteY0" fmla="*/ 0 h 4362935"/>
              <a:gd name="connsiteX1" fmla="*/ 82037 w 9483212"/>
              <a:gd name="connsiteY1" fmla="*/ 542925 h 4362935"/>
              <a:gd name="connsiteX2" fmla="*/ 3091937 w 9483212"/>
              <a:gd name="connsiteY2" fmla="*/ 4362450 h 4362935"/>
              <a:gd name="connsiteX3" fmla="*/ 8378312 w 9483212"/>
              <a:gd name="connsiteY3" fmla="*/ 3933825 h 4362935"/>
              <a:gd name="connsiteX4" fmla="*/ 9483212 w 9483212"/>
              <a:gd name="connsiteY4" fmla="*/ 3267075 h 4362935"/>
              <a:gd name="connsiteX5" fmla="*/ 9483212 w 9483212"/>
              <a:gd name="connsiteY5" fmla="*/ 0 h 4362935"/>
              <a:gd name="connsiteX6" fmla="*/ 253487 w 9483212"/>
              <a:gd name="connsiteY6" fmla="*/ 0 h 4362935"/>
              <a:gd name="connsiteX0" fmla="*/ 253487 w 9483212"/>
              <a:gd name="connsiteY0" fmla="*/ 0 h 4362935"/>
              <a:gd name="connsiteX1" fmla="*/ 82037 w 9483212"/>
              <a:gd name="connsiteY1" fmla="*/ 542925 h 4362935"/>
              <a:gd name="connsiteX2" fmla="*/ 3091937 w 9483212"/>
              <a:gd name="connsiteY2" fmla="*/ 4362450 h 4362935"/>
              <a:gd name="connsiteX3" fmla="*/ 8378312 w 9483212"/>
              <a:gd name="connsiteY3" fmla="*/ 3933825 h 4362935"/>
              <a:gd name="connsiteX4" fmla="*/ 9483212 w 9483212"/>
              <a:gd name="connsiteY4" fmla="*/ 3267075 h 4362935"/>
              <a:gd name="connsiteX5" fmla="*/ 9483212 w 9483212"/>
              <a:gd name="connsiteY5" fmla="*/ 0 h 4362935"/>
              <a:gd name="connsiteX6" fmla="*/ 253487 w 9483212"/>
              <a:gd name="connsiteY6" fmla="*/ 0 h 4362935"/>
              <a:gd name="connsiteX0" fmla="*/ 253487 w 9483212"/>
              <a:gd name="connsiteY0" fmla="*/ 0 h 4378775"/>
              <a:gd name="connsiteX1" fmla="*/ 82037 w 9483212"/>
              <a:gd name="connsiteY1" fmla="*/ 542925 h 4378775"/>
              <a:gd name="connsiteX2" fmla="*/ 3091937 w 9483212"/>
              <a:gd name="connsiteY2" fmla="*/ 4362450 h 4378775"/>
              <a:gd name="connsiteX3" fmla="*/ 8378312 w 9483212"/>
              <a:gd name="connsiteY3" fmla="*/ 3933825 h 4378775"/>
              <a:gd name="connsiteX4" fmla="*/ 9483212 w 9483212"/>
              <a:gd name="connsiteY4" fmla="*/ 3267075 h 4378775"/>
              <a:gd name="connsiteX5" fmla="*/ 9483212 w 9483212"/>
              <a:gd name="connsiteY5" fmla="*/ 0 h 4378775"/>
              <a:gd name="connsiteX6" fmla="*/ 253487 w 9483212"/>
              <a:gd name="connsiteY6" fmla="*/ 0 h 4378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483212" h="4378775">
                <a:moveTo>
                  <a:pt x="253487" y="0"/>
                </a:moveTo>
                <a:cubicBezTo>
                  <a:pt x="71718" y="73025"/>
                  <a:pt x="-110050" y="146050"/>
                  <a:pt x="82037" y="542925"/>
                </a:cubicBezTo>
                <a:cubicBezTo>
                  <a:pt x="971037" y="1803400"/>
                  <a:pt x="2304537" y="4403725"/>
                  <a:pt x="3091937" y="4362450"/>
                </a:cubicBezTo>
                <a:cubicBezTo>
                  <a:pt x="3349342" y="4453732"/>
                  <a:pt x="6258205" y="4141787"/>
                  <a:pt x="8378312" y="3933825"/>
                </a:cubicBezTo>
                <a:cubicBezTo>
                  <a:pt x="8860912" y="3902075"/>
                  <a:pt x="9324462" y="3851275"/>
                  <a:pt x="9483212" y="3267075"/>
                </a:cubicBezTo>
                <a:lnTo>
                  <a:pt x="9483212" y="0"/>
                </a:lnTo>
                <a:lnTo>
                  <a:pt x="253487" y="0"/>
                </a:lnTo>
                <a:close/>
              </a:path>
            </a:pathLst>
          </a:custGeom>
          <a:solidFill>
            <a:srgbClr val="05D6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Picture Placeholder 14">
            <a:extLst>
              <a:ext uri="{FF2B5EF4-FFF2-40B4-BE49-F238E27FC236}">
                <a16:creationId xmlns:a16="http://schemas.microsoft.com/office/drawing/2014/main" id="{F2C0560A-B3B3-47F7-AD8C-72E845B0472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503355" y="-95250"/>
            <a:ext cx="9688643" cy="4092405"/>
          </a:xfrm>
          <a:custGeom>
            <a:avLst/>
            <a:gdLst>
              <a:gd name="connsiteX0" fmla="*/ 258979 w 9688643"/>
              <a:gd name="connsiteY0" fmla="*/ 0 h 4092405"/>
              <a:gd name="connsiteX1" fmla="*/ 9688643 w 9688643"/>
              <a:gd name="connsiteY1" fmla="*/ 0 h 4092405"/>
              <a:gd name="connsiteX2" fmla="*/ 9688643 w 9688643"/>
              <a:gd name="connsiteY2" fmla="*/ 3053409 h 4092405"/>
              <a:gd name="connsiteX3" fmla="*/ 8559808 w 9688643"/>
              <a:gd name="connsiteY3" fmla="*/ 3676554 h 4092405"/>
              <a:gd name="connsiteX4" fmla="*/ 3158917 w 9688643"/>
              <a:gd name="connsiteY4" fmla="*/ 4077147 h 4092405"/>
              <a:gd name="connsiteX5" fmla="*/ 83815 w 9688643"/>
              <a:gd name="connsiteY5" fmla="*/ 507418 h 4092405"/>
              <a:gd name="connsiteX6" fmla="*/ 258979 w 9688643"/>
              <a:gd name="connsiteY6" fmla="*/ 0 h 4092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688643" h="4092405">
                <a:moveTo>
                  <a:pt x="258979" y="0"/>
                </a:moveTo>
                <a:lnTo>
                  <a:pt x="9688643" y="0"/>
                </a:lnTo>
                <a:lnTo>
                  <a:pt x="9688643" y="3053409"/>
                </a:lnTo>
                <a:cubicBezTo>
                  <a:pt x="9526454" y="3599403"/>
                  <a:pt x="9052862" y="3646880"/>
                  <a:pt x="8559808" y="3676554"/>
                </a:cubicBezTo>
                <a:cubicBezTo>
                  <a:pt x="6393774" y="3870915"/>
                  <a:pt x="3421898" y="4162459"/>
                  <a:pt x="3158917" y="4077147"/>
                </a:cubicBezTo>
                <a:cubicBezTo>
                  <a:pt x="2354459" y="4115722"/>
                  <a:pt x="992073" y="1685458"/>
                  <a:pt x="83815" y="507418"/>
                </a:cubicBezTo>
                <a:cubicBezTo>
                  <a:pt x="-112434" y="136498"/>
                  <a:pt x="73272" y="68249"/>
                  <a:pt x="25897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GB"/>
              <a:t> </a:t>
            </a:r>
          </a:p>
        </p:txBody>
      </p:sp>
      <p:sp>
        <p:nvSpPr>
          <p:cNvPr id="10" name="Text Placeholder 18">
            <a:extLst>
              <a:ext uri="{FF2B5EF4-FFF2-40B4-BE49-F238E27FC236}">
                <a16:creationId xmlns:a16="http://schemas.microsoft.com/office/drawing/2014/main" id="{80CD52CE-CDE0-458E-B55F-D4008381BE2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70450" y="4944430"/>
            <a:ext cx="6775450" cy="104838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200">
                <a:latin typeface="Calibri Light" panose="020F0302020204030204" pitchFamily="34" charset="0"/>
                <a:ea typeface="Roboto" panose="02000000000000000000" pitchFamily="2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GB"/>
              <a:t>Text Here</a:t>
            </a:r>
          </a:p>
        </p:txBody>
      </p:sp>
      <p:sp>
        <p:nvSpPr>
          <p:cNvPr id="11" name="Rectangle: Rounded Corners 2">
            <a:extLst>
              <a:ext uri="{FF2B5EF4-FFF2-40B4-BE49-F238E27FC236}">
                <a16:creationId xmlns:a16="http://schemas.microsoft.com/office/drawing/2014/main" id="{7EABE37F-CA99-4F9D-83DA-E320BBB090F3}"/>
              </a:ext>
            </a:extLst>
          </p:cNvPr>
          <p:cNvSpPr/>
          <p:nvPr userDrawn="1"/>
        </p:nvSpPr>
        <p:spPr>
          <a:xfrm>
            <a:off x="384811" y="4208145"/>
            <a:ext cx="604202" cy="6096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7897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New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6">
            <a:extLst>
              <a:ext uri="{FF2B5EF4-FFF2-40B4-BE49-F238E27FC236}">
                <a16:creationId xmlns:a16="http://schemas.microsoft.com/office/drawing/2014/main" id="{86396B15-AD34-4C4E-AD72-4BB53E4C0E8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57351" y="2826759"/>
            <a:ext cx="5152764" cy="137380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3200" b="1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New Section Title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CB91C60-80F3-4346-A22E-8CAA826542C4}"/>
              </a:ext>
            </a:extLst>
          </p:cNvPr>
          <p:cNvSpPr/>
          <p:nvPr userDrawn="1"/>
        </p:nvSpPr>
        <p:spPr>
          <a:xfrm>
            <a:off x="0" y="1071887"/>
            <a:ext cx="3170615" cy="4700095"/>
          </a:xfrm>
          <a:custGeom>
            <a:avLst/>
            <a:gdLst>
              <a:gd name="connsiteX0" fmla="*/ 820567 w 3170614"/>
              <a:gd name="connsiteY0" fmla="*/ 0 h 4700094"/>
              <a:gd name="connsiteX1" fmla="*/ 3170614 w 3170614"/>
              <a:gd name="connsiteY1" fmla="*/ 2350047 h 4700094"/>
              <a:gd name="connsiteX2" fmla="*/ 820567 w 3170614"/>
              <a:gd name="connsiteY2" fmla="*/ 4700094 h 4700094"/>
              <a:gd name="connsiteX3" fmla="*/ 121735 w 3170614"/>
              <a:gd name="connsiteY3" fmla="*/ 4594441 h 4700094"/>
              <a:gd name="connsiteX4" fmla="*/ 0 w 3170614"/>
              <a:gd name="connsiteY4" fmla="*/ 4549885 h 4700094"/>
              <a:gd name="connsiteX5" fmla="*/ 0 w 3170614"/>
              <a:gd name="connsiteY5" fmla="*/ 3603005 h 4700094"/>
              <a:gd name="connsiteX6" fmla="*/ 106337 w 3170614"/>
              <a:gd name="connsiteY6" fmla="*/ 3667606 h 4700094"/>
              <a:gd name="connsiteX7" fmla="*/ 820567 w 3170614"/>
              <a:gd name="connsiteY7" fmla="*/ 3848456 h 4700094"/>
              <a:gd name="connsiteX8" fmla="*/ 2318976 w 3170614"/>
              <a:gd name="connsiteY8" fmla="*/ 2350047 h 4700094"/>
              <a:gd name="connsiteX9" fmla="*/ 820567 w 3170614"/>
              <a:gd name="connsiteY9" fmla="*/ 851638 h 4700094"/>
              <a:gd name="connsiteX10" fmla="*/ 106337 w 3170614"/>
              <a:gd name="connsiteY10" fmla="*/ 1032488 h 4700094"/>
              <a:gd name="connsiteX11" fmla="*/ 0 w 3170614"/>
              <a:gd name="connsiteY11" fmla="*/ 1097089 h 4700094"/>
              <a:gd name="connsiteX12" fmla="*/ 0 w 3170614"/>
              <a:gd name="connsiteY12" fmla="*/ 150209 h 4700094"/>
              <a:gd name="connsiteX13" fmla="*/ 121735 w 3170614"/>
              <a:gd name="connsiteY13" fmla="*/ 105654 h 4700094"/>
              <a:gd name="connsiteX14" fmla="*/ 820567 w 3170614"/>
              <a:gd name="connsiteY14" fmla="*/ 0 h 4700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170614" h="4700094">
                <a:moveTo>
                  <a:pt x="820567" y="0"/>
                </a:moveTo>
                <a:cubicBezTo>
                  <a:pt x="2118462" y="0"/>
                  <a:pt x="3170614" y="1052152"/>
                  <a:pt x="3170614" y="2350047"/>
                </a:cubicBezTo>
                <a:cubicBezTo>
                  <a:pt x="3170614" y="3647942"/>
                  <a:pt x="2118462" y="4700094"/>
                  <a:pt x="820567" y="4700094"/>
                </a:cubicBezTo>
                <a:cubicBezTo>
                  <a:pt x="577212" y="4700094"/>
                  <a:pt x="342496" y="4663105"/>
                  <a:pt x="121735" y="4594441"/>
                </a:cubicBezTo>
                <a:lnTo>
                  <a:pt x="0" y="4549885"/>
                </a:lnTo>
                <a:lnTo>
                  <a:pt x="0" y="3603005"/>
                </a:lnTo>
                <a:lnTo>
                  <a:pt x="106337" y="3667606"/>
                </a:lnTo>
                <a:cubicBezTo>
                  <a:pt x="318651" y="3782942"/>
                  <a:pt x="561958" y="3848456"/>
                  <a:pt x="820567" y="3848456"/>
                </a:cubicBezTo>
                <a:cubicBezTo>
                  <a:pt x="1648115" y="3848456"/>
                  <a:pt x="2318976" y="3177595"/>
                  <a:pt x="2318976" y="2350047"/>
                </a:cubicBezTo>
                <a:cubicBezTo>
                  <a:pt x="2318976" y="1522499"/>
                  <a:pt x="1648115" y="851638"/>
                  <a:pt x="820567" y="851638"/>
                </a:cubicBezTo>
                <a:cubicBezTo>
                  <a:pt x="561958" y="851638"/>
                  <a:pt x="318651" y="917152"/>
                  <a:pt x="106337" y="1032488"/>
                </a:cubicBezTo>
                <a:lnTo>
                  <a:pt x="0" y="1097089"/>
                </a:lnTo>
                <a:lnTo>
                  <a:pt x="0" y="150209"/>
                </a:lnTo>
                <a:lnTo>
                  <a:pt x="121735" y="105654"/>
                </a:lnTo>
                <a:cubicBezTo>
                  <a:pt x="342496" y="36990"/>
                  <a:pt x="577212" y="0"/>
                  <a:pt x="820567" y="0"/>
                </a:cubicBezTo>
                <a:close/>
              </a:path>
            </a:pathLst>
          </a:custGeom>
          <a:solidFill>
            <a:srgbClr val="05D6A7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80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22C0D80A-4A5F-47A0-8BE0-510896B7F8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00256" y="4909621"/>
            <a:ext cx="2791744" cy="659161"/>
          </a:xfrm>
          <a:prstGeom prst="rect">
            <a:avLst/>
          </a:prstGeom>
        </p:spPr>
      </p:pic>
      <p:sp>
        <p:nvSpPr>
          <p:cNvPr id="12" name="Doughnut 96">
            <a:extLst>
              <a:ext uri="{FF2B5EF4-FFF2-40B4-BE49-F238E27FC236}">
                <a16:creationId xmlns:a16="http://schemas.microsoft.com/office/drawing/2014/main" id="{8CFEDBBF-F051-468D-AF9B-8C84A0FE6042}"/>
              </a:ext>
            </a:extLst>
          </p:cNvPr>
          <p:cNvSpPr/>
          <p:nvPr userDrawn="1"/>
        </p:nvSpPr>
        <p:spPr>
          <a:xfrm>
            <a:off x="10691570" y="-197371"/>
            <a:ext cx="1707727" cy="1707727"/>
          </a:xfrm>
          <a:prstGeom prst="donut">
            <a:avLst>
              <a:gd name="adj" fmla="val 34064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2">
            <a:extLst>
              <a:ext uri="{FF2B5EF4-FFF2-40B4-BE49-F238E27FC236}">
                <a16:creationId xmlns:a16="http://schemas.microsoft.com/office/drawing/2014/main" id="{B0772A76-B69C-452B-BC9C-69EA265B5ADC}"/>
              </a:ext>
            </a:extLst>
          </p:cNvPr>
          <p:cNvSpPr/>
          <p:nvPr userDrawn="1"/>
        </p:nvSpPr>
        <p:spPr>
          <a:xfrm>
            <a:off x="2551748" y="2604344"/>
            <a:ext cx="805603" cy="8128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2400"/>
          </a:p>
        </p:txBody>
      </p:sp>
    </p:spTree>
    <p:extLst>
      <p:ext uri="{BB962C8B-B14F-4D97-AF65-F5344CB8AC3E}">
        <p14:creationId xmlns:p14="http://schemas.microsoft.com/office/powerpoint/2010/main" val="2147033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66AB5E57-EF0A-4021-B7FE-C50B68AE205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81657" y="2008188"/>
            <a:ext cx="5043223" cy="40941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120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120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20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20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Rectangle: Rounded Corners 2">
            <a:extLst>
              <a:ext uri="{FF2B5EF4-FFF2-40B4-BE49-F238E27FC236}">
                <a16:creationId xmlns:a16="http://schemas.microsoft.com/office/drawing/2014/main" id="{12740B35-E3AB-4686-92E5-123B9CD18159}"/>
              </a:ext>
            </a:extLst>
          </p:cNvPr>
          <p:cNvSpPr/>
          <p:nvPr userDrawn="1"/>
        </p:nvSpPr>
        <p:spPr>
          <a:xfrm>
            <a:off x="354038" y="414864"/>
            <a:ext cx="604202" cy="6096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8238E80-46D7-4AA2-A95C-BC274A2AB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1657" y="445344"/>
            <a:ext cx="10228686" cy="66783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5D13C74A-B15D-4B5B-82A6-6B19C61EBFE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67122" y="2008188"/>
            <a:ext cx="5043223" cy="40941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120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120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20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20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2B8DDD4-4D3D-46F0-A7AF-FCEA74D3C20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81075" y="1112838"/>
            <a:ext cx="10229850" cy="468312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Insert Subtitle here or delete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0375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Left Circle_Coral Right Cor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E061FB8-116D-4636-AE26-CABA60F877AD}"/>
              </a:ext>
            </a:extLst>
          </p:cNvPr>
          <p:cNvSpPr/>
          <p:nvPr userDrawn="1"/>
        </p:nvSpPr>
        <p:spPr>
          <a:xfrm>
            <a:off x="0" y="1071887"/>
            <a:ext cx="3170614" cy="4700094"/>
          </a:xfrm>
          <a:custGeom>
            <a:avLst/>
            <a:gdLst>
              <a:gd name="connsiteX0" fmla="*/ 820567 w 3170614"/>
              <a:gd name="connsiteY0" fmla="*/ 0 h 4700094"/>
              <a:gd name="connsiteX1" fmla="*/ 3170614 w 3170614"/>
              <a:gd name="connsiteY1" fmla="*/ 2350047 h 4700094"/>
              <a:gd name="connsiteX2" fmla="*/ 820567 w 3170614"/>
              <a:gd name="connsiteY2" fmla="*/ 4700094 h 4700094"/>
              <a:gd name="connsiteX3" fmla="*/ 121735 w 3170614"/>
              <a:gd name="connsiteY3" fmla="*/ 4594441 h 4700094"/>
              <a:gd name="connsiteX4" fmla="*/ 0 w 3170614"/>
              <a:gd name="connsiteY4" fmla="*/ 4549885 h 4700094"/>
              <a:gd name="connsiteX5" fmla="*/ 0 w 3170614"/>
              <a:gd name="connsiteY5" fmla="*/ 3603005 h 4700094"/>
              <a:gd name="connsiteX6" fmla="*/ 106337 w 3170614"/>
              <a:gd name="connsiteY6" fmla="*/ 3667606 h 4700094"/>
              <a:gd name="connsiteX7" fmla="*/ 820567 w 3170614"/>
              <a:gd name="connsiteY7" fmla="*/ 3848456 h 4700094"/>
              <a:gd name="connsiteX8" fmla="*/ 2318976 w 3170614"/>
              <a:gd name="connsiteY8" fmla="*/ 2350047 h 4700094"/>
              <a:gd name="connsiteX9" fmla="*/ 820567 w 3170614"/>
              <a:gd name="connsiteY9" fmla="*/ 851638 h 4700094"/>
              <a:gd name="connsiteX10" fmla="*/ 106337 w 3170614"/>
              <a:gd name="connsiteY10" fmla="*/ 1032488 h 4700094"/>
              <a:gd name="connsiteX11" fmla="*/ 0 w 3170614"/>
              <a:gd name="connsiteY11" fmla="*/ 1097089 h 4700094"/>
              <a:gd name="connsiteX12" fmla="*/ 0 w 3170614"/>
              <a:gd name="connsiteY12" fmla="*/ 150209 h 4700094"/>
              <a:gd name="connsiteX13" fmla="*/ 121735 w 3170614"/>
              <a:gd name="connsiteY13" fmla="*/ 105654 h 4700094"/>
              <a:gd name="connsiteX14" fmla="*/ 820567 w 3170614"/>
              <a:gd name="connsiteY14" fmla="*/ 0 h 4700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170614" h="4700094">
                <a:moveTo>
                  <a:pt x="820567" y="0"/>
                </a:moveTo>
                <a:cubicBezTo>
                  <a:pt x="2118462" y="0"/>
                  <a:pt x="3170614" y="1052152"/>
                  <a:pt x="3170614" y="2350047"/>
                </a:cubicBezTo>
                <a:cubicBezTo>
                  <a:pt x="3170614" y="3647942"/>
                  <a:pt x="2118462" y="4700094"/>
                  <a:pt x="820567" y="4700094"/>
                </a:cubicBezTo>
                <a:cubicBezTo>
                  <a:pt x="577212" y="4700094"/>
                  <a:pt x="342496" y="4663105"/>
                  <a:pt x="121735" y="4594441"/>
                </a:cubicBezTo>
                <a:lnTo>
                  <a:pt x="0" y="4549885"/>
                </a:lnTo>
                <a:lnTo>
                  <a:pt x="0" y="3603005"/>
                </a:lnTo>
                <a:lnTo>
                  <a:pt x="106337" y="3667606"/>
                </a:lnTo>
                <a:cubicBezTo>
                  <a:pt x="318651" y="3782942"/>
                  <a:pt x="561958" y="3848456"/>
                  <a:pt x="820567" y="3848456"/>
                </a:cubicBezTo>
                <a:cubicBezTo>
                  <a:pt x="1648115" y="3848456"/>
                  <a:pt x="2318976" y="3177595"/>
                  <a:pt x="2318976" y="2350047"/>
                </a:cubicBezTo>
                <a:cubicBezTo>
                  <a:pt x="2318976" y="1522499"/>
                  <a:pt x="1648115" y="851638"/>
                  <a:pt x="820567" y="851638"/>
                </a:cubicBezTo>
                <a:cubicBezTo>
                  <a:pt x="561958" y="851638"/>
                  <a:pt x="318651" y="917152"/>
                  <a:pt x="106337" y="1032488"/>
                </a:cubicBezTo>
                <a:lnTo>
                  <a:pt x="0" y="1097089"/>
                </a:lnTo>
                <a:lnTo>
                  <a:pt x="0" y="150209"/>
                </a:lnTo>
                <a:lnTo>
                  <a:pt x="121735" y="105654"/>
                </a:lnTo>
                <a:cubicBezTo>
                  <a:pt x="342496" y="36990"/>
                  <a:pt x="577212" y="0"/>
                  <a:pt x="820567" y="0"/>
                </a:cubicBezTo>
                <a:close/>
              </a:path>
            </a:pathLst>
          </a:custGeom>
          <a:solidFill>
            <a:srgbClr val="05D6A7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D37B368D-FE6D-4C75-90D6-414C2613A5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9589" t="7769" r="32862" b="9869"/>
          <a:stretch>
            <a:fillRect/>
          </a:stretch>
        </p:blipFill>
        <p:spPr>
          <a:xfrm rot="10800000">
            <a:off x="9401704" y="-508139"/>
            <a:ext cx="3209354" cy="3160052"/>
          </a:xfrm>
          <a:custGeom>
            <a:avLst/>
            <a:gdLst>
              <a:gd name="connsiteX0" fmla="*/ 2962888 w 2962888"/>
              <a:gd name="connsiteY0" fmla="*/ 2917371 h 2917371"/>
              <a:gd name="connsiteX1" fmla="*/ 0 w 2962888"/>
              <a:gd name="connsiteY1" fmla="*/ 2917371 h 2917371"/>
              <a:gd name="connsiteX2" fmla="*/ 0 w 2962888"/>
              <a:gd name="connsiteY2" fmla="*/ 0 h 2917371"/>
              <a:gd name="connsiteX3" fmla="*/ 2962888 w 2962888"/>
              <a:gd name="connsiteY3" fmla="*/ 0 h 2917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62888" h="2917371">
                <a:moveTo>
                  <a:pt x="2962888" y="2917371"/>
                </a:moveTo>
                <a:lnTo>
                  <a:pt x="0" y="2917371"/>
                </a:lnTo>
                <a:lnTo>
                  <a:pt x="0" y="0"/>
                </a:lnTo>
                <a:lnTo>
                  <a:pt x="2962888" y="0"/>
                </a:lnTo>
                <a:close/>
              </a:path>
            </a:pathLst>
          </a:cu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F65B3710-FFC6-40F5-8A3C-09174BCE7F5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6200000">
            <a:off x="5705671" y="5810730"/>
            <a:ext cx="2646522" cy="624873"/>
          </a:xfrm>
          <a:prstGeom prst="rect">
            <a:avLst/>
          </a:prstGeom>
        </p:spPr>
      </p:pic>
      <p:sp>
        <p:nvSpPr>
          <p:cNvPr id="12" name="Rectangle: Rounded Corners 2">
            <a:extLst>
              <a:ext uri="{FF2B5EF4-FFF2-40B4-BE49-F238E27FC236}">
                <a16:creationId xmlns:a16="http://schemas.microsoft.com/office/drawing/2014/main" id="{5F64087B-FED9-4C32-9889-D1CEC7922D69}"/>
              </a:ext>
            </a:extLst>
          </p:cNvPr>
          <p:cNvSpPr/>
          <p:nvPr userDrawn="1"/>
        </p:nvSpPr>
        <p:spPr>
          <a:xfrm>
            <a:off x="354038" y="414864"/>
            <a:ext cx="604202" cy="6096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58E01835-6C40-4589-BAA4-FF1B0B17B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1657" y="445344"/>
            <a:ext cx="10228686" cy="66783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A5DC2C17-3FC2-468B-A8C3-77C1031CE5A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81657" y="2008188"/>
            <a:ext cx="5043223" cy="40941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120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120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20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20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8F480C96-3950-496F-81E5-7BEEA6B0238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272213" y="2008188"/>
            <a:ext cx="4938712" cy="409416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2434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Right Alighed Circ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E68C74CA-BEF5-49F2-BA6D-FCBE027230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9589" t="7769" r="32862" b="9869"/>
          <a:stretch>
            <a:fillRect/>
          </a:stretch>
        </p:blipFill>
        <p:spPr>
          <a:xfrm rot="10800000">
            <a:off x="-120741" y="3248177"/>
            <a:ext cx="4086026" cy="4023256"/>
          </a:xfrm>
          <a:custGeom>
            <a:avLst/>
            <a:gdLst>
              <a:gd name="connsiteX0" fmla="*/ 2962888 w 2962888"/>
              <a:gd name="connsiteY0" fmla="*/ 2917371 h 2917371"/>
              <a:gd name="connsiteX1" fmla="*/ 0 w 2962888"/>
              <a:gd name="connsiteY1" fmla="*/ 2917371 h 2917371"/>
              <a:gd name="connsiteX2" fmla="*/ 0 w 2962888"/>
              <a:gd name="connsiteY2" fmla="*/ 0 h 2917371"/>
              <a:gd name="connsiteX3" fmla="*/ 2962888 w 2962888"/>
              <a:gd name="connsiteY3" fmla="*/ 0 h 2917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62888" h="2917371">
                <a:moveTo>
                  <a:pt x="2962888" y="2917371"/>
                </a:moveTo>
                <a:lnTo>
                  <a:pt x="0" y="2917371"/>
                </a:lnTo>
                <a:lnTo>
                  <a:pt x="0" y="0"/>
                </a:lnTo>
                <a:lnTo>
                  <a:pt x="2962888" y="0"/>
                </a:lnTo>
                <a:close/>
              </a:path>
            </a:pathLst>
          </a:custGeom>
        </p:spPr>
      </p:pic>
      <p:sp>
        <p:nvSpPr>
          <p:cNvPr id="5" name="Freeform: Shape 4">
            <a:extLst>
              <a:ext uri="{FF2B5EF4-FFF2-40B4-BE49-F238E27FC236}">
                <a16:creationId xmlns:a16="http://schemas.microsoft.com/office/drawing/2014/main" id="{7030153E-8D3B-437A-9B5F-4032C3EBBC57}"/>
              </a:ext>
            </a:extLst>
          </p:cNvPr>
          <p:cNvSpPr/>
          <p:nvPr userDrawn="1"/>
        </p:nvSpPr>
        <p:spPr>
          <a:xfrm>
            <a:off x="6807740" y="0"/>
            <a:ext cx="4728121" cy="2279650"/>
          </a:xfrm>
          <a:custGeom>
            <a:avLst/>
            <a:gdLst>
              <a:gd name="connsiteX0" fmla="*/ 0 w 4728121"/>
              <a:gd name="connsiteY0" fmla="*/ 0 h 2279650"/>
              <a:gd name="connsiteX1" fmla="*/ 615950 w 4728121"/>
              <a:gd name="connsiteY1" fmla="*/ 0 h 2279650"/>
              <a:gd name="connsiteX2" fmla="*/ 620509 w 4728121"/>
              <a:gd name="connsiteY2" fmla="*/ 90293 h 2279650"/>
              <a:gd name="connsiteX3" fmla="*/ 2364060 w 4728121"/>
              <a:gd name="connsiteY3" fmla="*/ 1663700 h 2279650"/>
              <a:gd name="connsiteX4" fmla="*/ 4107612 w 4728121"/>
              <a:gd name="connsiteY4" fmla="*/ 90293 h 2279650"/>
              <a:gd name="connsiteX5" fmla="*/ 4112171 w 4728121"/>
              <a:gd name="connsiteY5" fmla="*/ 0 h 2279650"/>
              <a:gd name="connsiteX6" fmla="*/ 4728121 w 4728121"/>
              <a:gd name="connsiteY6" fmla="*/ 0 h 2279650"/>
              <a:gd name="connsiteX7" fmla="*/ 4720382 w 4728121"/>
              <a:gd name="connsiteY7" fmla="*/ 153270 h 2279650"/>
              <a:gd name="connsiteX8" fmla="*/ 2364060 w 4728121"/>
              <a:gd name="connsiteY8" fmla="*/ 2279650 h 2279650"/>
              <a:gd name="connsiteX9" fmla="*/ 7739 w 4728121"/>
              <a:gd name="connsiteY9" fmla="*/ 153270 h 2279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728121" h="2279650">
                <a:moveTo>
                  <a:pt x="0" y="0"/>
                </a:moveTo>
                <a:lnTo>
                  <a:pt x="615950" y="0"/>
                </a:lnTo>
                <a:lnTo>
                  <a:pt x="620509" y="90293"/>
                </a:lnTo>
                <a:cubicBezTo>
                  <a:pt x="710260" y="974052"/>
                  <a:pt x="1456622" y="1663700"/>
                  <a:pt x="2364060" y="1663700"/>
                </a:cubicBezTo>
                <a:cubicBezTo>
                  <a:pt x="3271498" y="1663700"/>
                  <a:pt x="4017861" y="974052"/>
                  <a:pt x="4107612" y="90293"/>
                </a:cubicBezTo>
                <a:lnTo>
                  <a:pt x="4112171" y="0"/>
                </a:lnTo>
                <a:lnTo>
                  <a:pt x="4728121" y="0"/>
                </a:lnTo>
                <a:lnTo>
                  <a:pt x="4720382" y="153270"/>
                </a:lnTo>
                <a:cubicBezTo>
                  <a:pt x="4599088" y="1347626"/>
                  <a:pt x="3590417" y="2279650"/>
                  <a:pt x="2364060" y="2279650"/>
                </a:cubicBezTo>
                <a:cubicBezTo>
                  <a:pt x="1137704" y="2279650"/>
                  <a:pt x="129032" y="1347626"/>
                  <a:pt x="7739" y="153270"/>
                </a:cubicBezTo>
                <a:close/>
              </a:path>
            </a:pathLst>
          </a:custGeom>
          <a:solidFill>
            <a:srgbClr val="05D1A3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Rectangle: Rounded Corners 2">
            <a:extLst>
              <a:ext uri="{FF2B5EF4-FFF2-40B4-BE49-F238E27FC236}">
                <a16:creationId xmlns:a16="http://schemas.microsoft.com/office/drawing/2014/main" id="{139D97CC-9B7B-4A87-83F3-F8463211EDD3}"/>
              </a:ext>
            </a:extLst>
          </p:cNvPr>
          <p:cNvSpPr/>
          <p:nvPr userDrawn="1"/>
        </p:nvSpPr>
        <p:spPr>
          <a:xfrm>
            <a:off x="354038" y="414864"/>
            <a:ext cx="604202" cy="6096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2198D41-B247-4746-9454-8A67BCB456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1657" y="445344"/>
            <a:ext cx="10228686" cy="66783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C737E933-C1F7-4BC0-A57A-A04C41B6DB8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81657" y="2008188"/>
            <a:ext cx="10228686" cy="40941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120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120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20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20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975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Aligned Circ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826DD5E5-0816-4388-B04D-D93E28AA4EAF}"/>
              </a:ext>
            </a:extLst>
          </p:cNvPr>
          <p:cNvSpPr/>
          <p:nvPr userDrawn="1"/>
        </p:nvSpPr>
        <p:spPr>
          <a:xfrm>
            <a:off x="0" y="1071887"/>
            <a:ext cx="3170614" cy="4700094"/>
          </a:xfrm>
          <a:custGeom>
            <a:avLst/>
            <a:gdLst>
              <a:gd name="connsiteX0" fmla="*/ 820567 w 3170614"/>
              <a:gd name="connsiteY0" fmla="*/ 0 h 4700094"/>
              <a:gd name="connsiteX1" fmla="*/ 3170614 w 3170614"/>
              <a:gd name="connsiteY1" fmla="*/ 2350047 h 4700094"/>
              <a:gd name="connsiteX2" fmla="*/ 820567 w 3170614"/>
              <a:gd name="connsiteY2" fmla="*/ 4700094 h 4700094"/>
              <a:gd name="connsiteX3" fmla="*/ 121735 w 3170614"/>
              <a:gd name="connsiteY3" fmla="*/ 4594441 h 4700094"/>
              <a:gd name="connsiteX4" fmla="*/ 0 w 3170614"/>
              <a:gd name="connsiteY4" fmla="*/ 4549885 h 4700094"/>
              <a:gd name="connsiteX5" fmla="*/ 0 w 3170614"/>
              <a:gd name="connsiteY5" fmla="*/ 3603005 h 4700094"/>
              <a:gd name="connsiteX6" fmla="*/ 106337 w 3170614"/>
              <a:gd name="connsiteY6" fmla="*/ 3667606 h 4700094"/>
              <a:gd name="connsiteX7" fmla="*/ 820567 w 3170614"/>
              <a:gd name="connsiteY7" fmla="*/ 3848456 h 4700094"/>
              <a:gd name="connsiteX8" fmla="*/ 2318976 w 3170614"/>
              <a:gd name="connsiteY8" fmla="*/ 2350047 h 4700094"/>
              <a:gd name="connsiteX9" fmla="*/ 820567 w 3170614"/>
              <a:gd name="connsiteY9" fmla="*/ 851638 h 4700094"/>
              <a:gd name="connsiteX10" fmla="*/ 106337 w 3170614"/>
              <a:gd name="connsiteY10" fmla="*/ 1032488 h 4700094"/>
              <a:gd name="connsiteX11" fmla="*/ 0 w 3170614"/>
              <a:gd name="connsiteY11" fmla="*/ 1097089 h 4700094"/>
              <a:gd name="connsiteX12" fmla="*/ 0 w 3170614"/>
              <a:gd name="connsiteY12" fmla="*/ 150209 h 4700094"/>
              <a:gd name="connsiteX13" fmla="*/ 121735 w 3170614"/>
              <a:gd name="connsiteY13" fmla="*/ 105654 h 4700094"/>
              <a:gd name="connsiteX14" fmla="*/ 820567 w 3170614"/>
              <a:gd name="connsiteY14" fmla="*/ 0 h 4700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170614" h="4700094">
                <a:moveTo>
                  <a:pt x="820567" y="0"/>
                </a:moveTo>
                <a:cubicBezTo>
                  <a:pt x="2118462" y="0"/>
                  <a:pt x="3170614" y="1052152"/>
                  <a:pt x="3170614" y="2350047"/>
                </a:cubicBezTo>
                <a:cubicBezTo>
                  <a:pt x="3170614" y="3647942"/>
                  <a:pt x="2118462" y="4700094"/>
                  <a:pt x="820567" y="4700094"/>
                </a:cubicBezTo>
                <a:cubicBezTo>
                  <a:pt x="577212" y="4700094"/>
                  <a:pt x="342496" y="4663105"/>
                  <a:pt x="121735" y="4594441"/>
                </a:cubicBezTo>
                <a:lnTo>
                  <a:pt x="0" y="4549885"/>
                </a:lnTo>
                <a:lnTo>
                  <a:pt x="0" y="3603005"/>
                </a:lnTo>
                <a:lnTo>
                  <a:pt x="106337" y="3667606"/>
                </a:lnTo>
                <a:cubicBezTo>
                  <a:pt x="318651" y="3782942"/>
                  <a:pt x="561958" y="3848456"/>
                  <a:pt x="820567" y="3848456"/>
                </a:cubicBezTo>
                <a:cubicBezTo>
                  <a:pt x="1648115" y="3848456"/>
                  <a:pt x="2318976" y="3177595"/>
                  <a:pt x="2318976" y="2350047"/>
                </a:cubicBezTo>
                <a:cubicBezTo>
                  <a:pt x="2318976" y="1522499"/>
                  <a:pt x="1648115" y="851638"/>
                  <a:pt x="820567" y="851638"/>
                </a:cubicBezTo>
                <a:cubicBezTo>
                  <a:pt x="561958" y="851638"/>
                  <a:pt x="318651" y="917152"/>
                  <a:pt x="106337" y="1032488"/>
                </a:cubicBezTo>
                <a:lnTo>
                  <a:pt x="0" y="1097089"/>
                </a:lnTo>
                <a:lnTo>
                  <a:pt x="0" y="150209"/>
                </a:lnTo>
                <a:lnTo>
                  <a:pt x="121735" y="105654"/>
                </a:lnTo>
                <a:cubicBezTo>
                  <a:pt x="342496" y="36990"/>
                  <a:pt x="577212" y="0"/>
                  <a:pt x="820567" y="0"/>
                </a:cubicBezTo>
                <a:close/>
              </a:path>
            </a:pathLst>
          </a:custGeom>
          <a:solidFill>
            <a:srgbClr val="05D6A7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9228CFA9-DCF7-4DF2-8D2F-289DE9C7F6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2123711" y="5524796"/>
            <a:ext cx="2093808" cy="494371"/>
          </a:xfrm>
          <a:prstGeom prst="rect">
            <a:avLst/>
          </a:prstGeom>
        </p:spPr>
      </p:pic>
      <p:sp>
        <p:nvSpPr>
          <p:cNvPr id="8" name="Rectangle: Rounded Corners 2">
            <a:extLst>
              <a:ext uri="{FF2B5EF4-FFF2-40B4-BE49-F238E27FC236}">
                <a16:creationId xmlns:a16="http://schemas.microsoft.com/office/drawing/2014/main" id="{FAE3A381-E07D-4E5D-BABF-D3AD37FAA141}"/>
              </a:ext>
            </a:extLst>
          </p:cNvPr>
          <p:cNvSpPr/>
          <p:nvPr userDrawn="1"/>
        </p:nvSpPr>
        <p:spPr>
          <a:xfrm>
            <a:off x="513064" y="1545195"/>
            <a:ext cx="604202" cy="6096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4B2F441-5BAA-4D32-A6DC-032B8F030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267" y="2079463"/>
            <a:ext cx="3157884" cy="66783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B670A379-CA68-48A8-BF28-DA62C061FB5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17266" y="3365368"/>
            <a:ext cx="3157884" cy="14906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Insert Text Here</a:t>
            </a:r>
            <a:endParaRPr lang="en-GB"/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554BDCB9-8DF8-4EC9-AA1E-4C0FE0C4346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272213" y="2008188"/>
            <a:ext cx="4938712" cy="409416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1057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AF8334A3-EEDC-4A11-BFFE-73159614ABC3}"/>
              </a:ext>
            </a:extLst>
          </p:cNvPr>
          <p:cNvGrpSpPr/>
          <p:nvPr userDrawn="1"/>
        </p:nvGrpSpPr>
        <p:grpSpPr>
          <a:xfrm>
            <a:off x="141163" y="2314703"/>
            <a:ext cx="3621350" cy="3569957"/>
            <a:chOff x="141163" y="2314703"/>
            <a:chExt cx="3621350" cy="3569957"/>
          </a:xfrm>
        </p:grpSpPr>
        <p:pic>
          <p:nvPicPr>
            <p:cNvPr id="16" name="Graphic 15">
              <a:extLst>
                <a:ext uri="{FF2B5EF4-FFF2-40B4-BE49-F238E27FC236}">
                  <a16:creationId xmlns:a16="http://schemas.microsoft.com/office/drawing/2014/main" id="{4BBA70BF-5DEF-40C2-8057-11919851776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29589" t="7769" r="32862" b="9869"/>
            <a:stretch>
              <a:fillRect/>
            </a:stretch>
          </p:blipFill>
          <p:spPr>
            <a:xfrm rot="9745776">
              <a:off x="141163" y="2314703"/>
              <a:ext cx="3515123" cy="3461124"/>
            </a:xfrm>
            <a:custGeom>
              <a:avLst/>
              <a:gdLst>
                <a:gd name="connsiteX0" fmla="*/ 2962888 w 2962888"/>
                <a:gd name="connsiteY0" fmla="*/ 2917371 h 2917371"/>
                <a:gd name="connsiteX1" fmla="*/ 0 w 2962888"/>
                <a:gd name="connsiteY1" fmla="*/ 2917371 h 2917371"/>
                <a:gd name="connsiteX2" fmla="*/ 0 w 2962888"/>
                <a:gd name="connsiteY2" fmla="*/ 0 h 2917371"/>
                <a:gd name="connsiteX3" fmla="*/ 2962888 w 2962888"/>
                <a:gd name="connsiteY3" fmla="*/ 0 h 2917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2888" h="2917371">
                  <a:moveTo>
                    <a:pt x="2962888" y="2917371"/>
                  </a:moveTo>
                  <a:lnTo>
                    <a:pt x="0" y="2917371"/>
                  </a:lnTo>
                  <a:lnTo>
                    <a:pt x="0" y="0"/>
                  </a:lnTo>
                  <a:lnTo>
                    <a:pt x="2962888" y="0"/>
                  </a:lnTo>
                  <a:close/>
                </a:path>
              </a:pathLst>
            </a:custGeom>
          </p:spPr>
        </p:pic>
        <p:sp>
          <p:nvSpPr>
            <p:cNvPr id="17" name="Doughnut 52">
              <a:extLst>
                <a:ext uri="{FF2B5EF4-FFF2-40B4-BE49-F238E27FC236}">
                  <a16:creationId xmlns:a16="http://schemas.microsoft.com/office/drawing/2014/main" id="{8B105628-8095-4DA0-B116-773F8136A364}"/>
                </a:ext>
              </a:extLst>
            </p:cNvPr>
            <p:cNvSpPr/>
            <p:nvPr/>
          </p:nvSpPr>
          <p:spPr>
            <a:xfrm rot="20545776">
              <a:off x="2131283" y="4253430"/>
              <a:ext cx="1631230" cy="1631230"/>
            </a:xfrm>
            <a:prstGeom prst="donut">
              <a:avLst>
                <a:gd name="adj" fmla="val 34064"/>
              </a:avLst>
            </a:prstGeom>
            <a:gradFill>
              <a:gsLst>
                <a:gs pos="0">
                  <a:srgbClr val="00948F">
                    <a:alpha val="90000"/>
                  </a:srgbClr>
                </a:gs>
                <a:gs pos="100000">
                  <a:srgbClr val="05D1A3">
                    <a:alpha val="9000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B2C014A-9C1A-47D4-BF2F-C6C57BE6A83C}"/>
              </a:ext>
            </a:extLst>
          </p:cNvPr>
          <p:cNvGrpSpPr/>
          <p:nvPr userDrawn="1"/>
        </p:nvGrpSpPr>
        <p:grpSpPr>
          <a:xfrm>
            <a:off x="9459338" y="68094"/>
            <a:ext cx="2732661" cy="3476952"/>
            <a:chOff x="9459338" y="68094"/>
            <a:chExt cx="2732661" cy="3476952"/>
          </a:xfrm>
        </p:grpSpPr>
        <p:sp>
          <p:nvSpPr>
            <p:cNvPr id="19" name="Freeform: Shape 4">
              <a:extLst>
                <a:ext uri="{FF2B5EF4-FFF2-40B4-BE49-F238E27FC236}">
                  <a16:creationId xmlns:a16="http://schemas.microsoft.com/office/drawing/2014/main" id="{93BD3E03-D2A4-4344-AF9A-46C0FD5D83D9}"/>
                </a:ext>
              </a:extLst>
            </p:cNvPr>
            <p:cNvSpPr/>
            <p:nvPr/>
          </p:nvSpPr>
          <p:spPr>
            <a:xfrm rot="5400000">
              <a:off x="9615322" y="968369"/>
              <a:ext cx="3476952" cy="1676402"/>
            </a:xfrm>
            <a:custGeom>
              <a:avLst/>
              <a:gdLst>
                <a:gd name="connsiteX0" fmla="*/ 0 w 4728121"/>
                <a:gd name="connsiteY0" fmla="*/ 0 h 2279650"/>
                <a:gd name="connsiteX1" fmla="*/ 615950 w 4728121"/>
                <a:gd name="connsiteY1" fmla="*/ 0 h 2279650"/>
                <a:gd name="connsiteX2" fmla="*/ 620509 w 4728121"/>
                <a:gd name="connsiteY2" fmla="*/ 90293 h 2279650"/>
                <a:gd name="connsiteX3" fmla="*/ 2364060 w 4728121"/>
                <a:gd name="connsiteY3" fmla="*/ 1663700 h 2279650"/>
                <a:gd name="connsiteX4" fmla="*/ 4107612 w 4728121"/>
                <a:gd name="connsiteY4" fmla="*/ 90293 h 2279650"/>
                <a:gd name="connsiteX5" fmla="*/ 4112171 w 4728121"/>
                <a:gd name="connsiteY5" fmla="*/ 0 h 2279650"/>
                <a:gd name="connsiteX6" fmla="*/ 4728121 w 4728121"/>
                <a:gd name="connsiteY6" fmla="*/ 0 h 2279650"/>
                <a:gd name="connsiteX7" fmla="*/ 4720382 w 4728121"/>
                <a:gd name="connsiteY7" fmla="*/ 153270 h 2279650"/>
                <a:gd name="connsiteX8" fmla="*/ 2364060 w 4728121"/>
                <a:gd name="connsiteY8" fmla="*/ 2279650 h 2279650"/>
                <a:gd name="connsiteX9" fmla="*/ 7739 w 4728121"/>
                <a:gd name="connsiteY9" fmla="*/ 153270 h 2279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728121" h="2279650">
                  <a:moveTo>
                    <a:pt x="0" y="0"/>
                  </a:moveTo>
                  <a:lnTo>
                    <a:pt x="615950" y="0"/>
                  </a:lnTo>
                  <a:lnTo>
                    <a:pt x="620509" y="90293"/>
                  </a:lnTo>
                  <a:cubicBezTo>
                    <a:pt x="710260" y="974052"/>
                    <a:pt x="1456622" y="1663700"/>
                    <a:pt x="2364060" y="1663700"/>
                  </a:cubicBezTo>
                  <a:cubicBezTo>
                    <a:pt x="3271498" y="1663700"/>
                    <a:pt x="4017861" y="974052"/>
                    <a:pt x="4107612" y="90293"/>
                  </a:cubicBezTo>
                  <a:lnTo>
                    <a:pt x="4112171" y="0"/>
                  </a:lnTo>
                  <a:lnTo>
                    <a:pt x="4728121" y="0"/>
                  </a:lnTo>
                  <a:lnTo>
                    <a:pt x="4720382" y="153270"/>
                  </a:lnTo>
                  <a:cubicBezTo>
                    <a:pt x="4599088" y="1347626"/>
                    <a:pt x="3590417" y="2279650"/>
                    <a:pt x="2364060" y="2279650"/>
                  </a:cubicBezTo>
                  <a:cubicBezTo>
                    <a:pt x="1137704" y="2279650"/>
                    <a:pt x="129032" y="1347626"/>
                    <a:pt x="7739" y="15327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pic>
          <p:nvPicPr>
            <p:cNvPr id="20" name="Graphic 19">
              <a:extLst>
                <a:ext uri="{FF2B5EF4-FFF2-40B4-BE49-F238E27FC236}">
                  <a16:creationId xmlns:a16="http://schemas.microsoft.com/office/drawing/2014/main" id="{B29CF7E5-5205-4B0A-82AD-C6203958041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29589" t="7769" r="32862" b="9869"/>
            <a:stretch>
              <a:fillRect/>
            </a:stretch>
          </p:blipFill>
          <p:spPr>
            <a:xfrm rot="9745776">
              <a:off x="9459338" y="852547"/>
              <a:ext cx="2266468" cy="2231651"/>
            </a:xfrm>
            <a:custGeom>
              <a:avLst/>
              <a:gdLst>
                <a:gd name="connsiteX0" fmla="*/ 2962888 w 2962888"/>
                <a:gd name="connsiteY0" fmla="*/ 2917371 h 2917371"/>
                <a:gd name="connsiteX1" fmla="*/ 0 w 2962888"/>
                <a:gd name="connsiteY1" fmla="*/ 2917371 h 2917371"/>
                <a:gd name="connsiteX2" fmla="*/ 0 w 2962888"/>
                <a:gd name="connsiteY2" fmla="*/ 0 h 2917371"/>
                <a:gd name="connsiteX3" fmla="*/ 2962888 w 2962888"/>
                <a:gd name="connsiteY3" fmla="*/ 0 h 2917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2888" h="2917371">
                  <a:moveTo>
                    <a:pt x="2962888" y="2917371"/>
                  </a:moveTo>
                  <a:lnTo>
                    <a:pt x="0" y="2917371"/>
                  </a:lnTo>
                  <a:lnTo>
                    <a:pt x="0" y="0"/>
                  </a:lnTo>
                  <a:lnTo>
                    <a:pt x="2962888" y="0"/>
                  </a:lnTo>
                  <a:close/>
                </a:path>
              </a:pathLst>
            </a:custGeom>
          </p:spPr>
        </p:pic>
      </p:grpSp>
      <p:pic>
        <p:nvPicPr>
          <p:cNvPr id="21" name="Picture 20" descr="Logo&#10;&#10;Description automatically generated">
            <a:extLst>
              <a:ext uri="{FF2B5EF4-FFF2-40B4-BE49-F238E27FC236}">
                <a16:creationId xmlns:a16="http://schemas.microsoft.com/office/drawing/2014/main" id="{0E4E6413-6B11-44BA-A611-EF04CF2708D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799" y="468822"/>
            <a:ext cx="1676402" cy="1126543"/>
          </a:xfrm>
          <a:prstGeom prst="rect">
            <a:avLst/>
          </a:prstGeom>
        </p:spPr>
      </p:pic>
      <p:sp>
        <p:nvSpPr>
          <p:cNvPr id="25" name="Text Placeholder 16">
            <a:extLst>
              <a:ext uri="{FF2B5EF4-FFF2-40B4-BE49-F238E27FC236}">
                <a16:creationId xmlns:a16="http://schemas.microsoft.com/office/drawing/2014/main" id="{984190BA-A9C5-4F50-9C25-0DA378B51C9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19285" y="2048321"/>
            <a:ext cx="3125690" cy="84943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3200" b="1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Thank you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95CE7FDB-4E36-4D40-9C48-EABA889F8A7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20220" y="2906151"/>
            <a:ext cx="3124755" cy="14906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GB"/>
              <a:t>For more information, please visit our website www.version1.com </a:t>
            </a:r>
          </a:p>
          <a:p>
            <a:pPr lvl="0"/>
            <a:r>
              <a:rPr lang="en-GB"/>
              <a:t>or email us/me/the team at </a:t>
            </a:r>
          </a:p>
          <a:p>
            <a:pPr lvl="0"/>
            <a:r>
              <a:rPr lang="en-GB"/>
              <a:t>xxxx@version1.com</a:t>
            </a:r>
          </a:p>
        </p:txBody>
      </p:sp>
    </p:spTree>
    <p:extLst>
      <p:ext uri="{BB962C8B-B14F-4D97-AF65-F5344CB8AC3E}">
        <p14:creationId xmlns:p14="http://schemas.microsoft.com/office/powerpoint/2010/main" val="3326711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C6F5C22-52FF-4AEC-BB5A-4DC983EDCD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BF0CE8-190A-49A0-AA8D-647D7BD7CA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3C3F4FF4-D8DF-48A6-BAE4-268B74D7BD6C}"/>
              </a:ext>
            </a:extLst>
          </p:cNvPr>
          <p:cNvSpPr txBox="1">
            <a:spLocks/>
          </p:cNvSpPr>
          <p:nvPr userDrawn="1"/>
        </p:nvSpPr>
        <p:spPr>
          <a:xfrm>
            <a:off x="502801" y="6492875"/>
            <a:ext cx="2895600" cy="19661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457200" rtl="0" eaLnBrk="1" latinLnBrk="0" hangingPunct="1"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GB" sz="600" b="0" i="0">
                <a:solidFill>
                  <a:schemeClr val="tx1"/>
                </a:solidFill>
                <a:latin typeface="Calibri Light"/>
                <a:cs typeface="Calibri Light"/>
              </a:rPr>
              <a:t>Copyright ©2023 Version 1.</a:t>
            </a:r>
            <a:r>
              <a:rPr lang="en-GB" sz="600" b="0" i="0" baseline="0">
                <a:solidFill>
                  <a:schemeClr val="tx1"/>
                </a:solidFill>
                <a:latin typeface="Calibri Light"/>
                <a:cs typeface="Calibri Light"/>
              </a:rPr>
              <a:t> All rights reserved</a:t>
            </a:r>
            <a:r>
              <a:rPr lang="en-GB" sz="600" b="0" i="0" baseline="0">
                <a:solidFill>
                  <a:srgbClr val="0E082B"/>
                </a:solidFill>
                <a:latin typeface="Calibri Light"/>
                <a:cs typeface="Calibri Light"/>
              </a:rPr>
              <a:t>.</a:t>
            </a:r>
            <a:endParaRPr lang="en-GB" sz="600" b="0" i="0">
              <a:solidFill>
                <a:srgbClr val="0E082B"/>
              </a:solidFill>
              <a:latin typeface="Calibri Light"/>
              <a:cs typeface="Calibri Light"/>
            </a:endParaRP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BAD0F84-7274-4D83-9BFE-487679E04E39}"/>
              </a:ext>
            </a:extLst>
          </p:cNvPr>
          <p:cNvSpPr txBox="1">
            <a:spLocks/>
          </p:cNvSpPr>
          <p:nvPr userDrawn="1"/>
        </p:nvSpPr>
        <p:spPr>
          <a:xfrm>
            <a:off x="270425" y="6495990"/>
            <a:ext cx="289922" cy="1599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51FE19B1-5C8D-4851-89AA-EB3FDBD9A9DD}" type="slidenum">
              <a:rPr lang="en-IE" sz="600" b="0" i="0" smtClean="0">
                <a:solidFill>
                  <a:schemeClr val="tx1"/>
                </a:solidFill>
                <a:latin typeface="Calibri Light"/>
                <a:cs typeface="Calibri Light"/>
              </a:rPr>
              <a:pPr algn="l"/>
              <a:t>‹#›</a:t>
            </a:fld>
            <a:endParaRPr lang="en-IE" sz="600" b="0" i="0">
              <a:solidFill>
                <a:schemeClr val="tx1"/>
              </a:solidFill>
              <a:latin typeface="Calibri Light"/>
              <a:cs typeface="Calibri Light"/>
            </a:endParaRPr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11C5A005-1EA1-4D7D-B835-B2EC69EB4EB9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2402" y="6262913"/>
            <a:ext cx="1299311" cy="35679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1D03B30-49C7-E17B-96F5-8FAC53147473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0" y="6766560"/>
            <a:ext cx="785813" cy="9144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60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Classification: Controlled</a:t>
            </a:r>
          </a:p>
        </p:txBody>
      </p:sp>
    </p:spTree>
    <p:extLst>
      <p:ext uri="{BB962C8B-B14F-4D97-AF65-F5344CB8AC3E}">
        <p14:creationId xmlns:p14="http://schemas.microsoft.com/office/powerpoint/2010/main" val="940859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93EB74C-7574-4B8C-A881-DC37D3B969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/>
          </a:bodyPr>
          <a:lstStyle/>
          <a:p>
            <a:r>
              <a:rPr lang="en-GB"/>
              <a:t>Industry Governance Group (IGG)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D938D5C-C151-4C1F-BF05-1A67B07DDB8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822450" y="2884301"/>
            <a:ext cx="4771297" cy="830284"/>
          </a:xfrm>
        </p:spPr>
        <p:txBody>
          <a:bodyPr>
            <a:normAutofit fontScale="92500"/>
          </a:bodyPr>
          <a:lstStyle/>
          <a:p>
            <a:r>
              <a:rPr lang="en-GB" sz="2400"/>
              <a:t>Retail Market Assurance Services for the Irish Electricity Market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5BE0490-CED6-42D6-8265-47ACAB21A93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/>
              <a:t>Version 1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075AD4D-302A-4722-B008-60458FB1079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 dirty="0"/>
              <a:t>21</a:t>
            </a:r>
            <a:r>
              <a:rPr lang="en-GB" baseline="30000" dirty="0"/>
              <a:t>st</a:t>
            </a:r>
            <a:r>
              <a:rPr lang="en-GB" dirty="0"/>
              <a:t> June 2023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325A106-BAF1-4F71-AE8C-B99BB2F1BF7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079832" y="5388374"/>
            <a:ext cx="2229541" cy="329517"/>
          </a:xfrm>
        </p:spPr>
        <p:txBody>
          <a:bodyPr/>
          <a:lstStyle/>
          <a:p>
            <a:r>
              <a:rPr lang="en-GB" dirty="0"/>
              <a:t>Confidential </a:t>
            </a:r>
          </a:p>
        </p:txBody>
      </p:sp>
    </p:spTree>
    <p:extLst>
      <p:ext uri="{BB962C8B-B14F-4D97-AF65-F5344CB8AC3E}">
        <p14:creationId xmlns:p14="http://schemas.microsoft.com/office/powerpoint/2010/main" val="40730066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E3A2DA25-B955-4C87-8FC2-A0575BE25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392" y="445344"/>
            <a:ext cx="10228686" cy="667839"/>
          </a:xfrm>
        </p:spPr>
        <p:txBody>
          <a:bodyPr/>
          <a:lstStyle/>
          <a:p>
            <a:r>
              <a:rPr lang="en-GB" dirty="0"/>
              <a:t>Market Assurance Activity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F867BB2-AAE3-41FA-A5B9-B1672D5395E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86392" y="1301648"/>
            <a:ext cx="10619216" cy="4094162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endParaRPr lang="en-GB" sz="1800" b="1" u="sng" dirty="0">
              <a:latin typeface="Calibri" panose="020F0502020204030204" pitchFamily="34" charset="0"/>
              <a:ea typeface="Calibri Light"/>
              <a:cs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GB" sz="1800" b="1" u="sng" dirty="0">
              <a:latin typeface="Calibri" panose="020F0502020204030204" pitchFamily="34" charset="0"/>
              <a:ea typeface="Calibri Light"/>
              <a:cs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GB" sz="1800" b="1" u="sng" dirty="0">
                <a:latin typeface="Calibri" panose="020F0502020204030204" pitchFamily="34" charset="0"/>
                <a:ea typeface="Calibri Light"/>
                <a:cs typeface="Calibri" panose="020F0502020204030204" pitchFamily="34" charset="0"/>
              </a:rPr>
              <a:t>V13.60.00 MMR – Assurance Activities</a:t>
            </a:r>
          </a:p>
          <a:p>
            <a:pPr>
              <a:spcBef>
                <a:spcPts val="0"/>
              </a:spcBef>
            </a:pPr>
            <a:r>
              <a:rPr lang="en-GB" sz="1800" dirty="0">
                <a:latin typeface="Calibri" panose="020F0502020204030204" pitchFamily="34" charset="0"/>
                <a:ea typeface="Calibri Light"/>
                <a:cs typeface="Calibri" panose="020F0502020204030204" pitchFamily="34" charset="0"/>
              </a:rPr>
              <a:t>PQ Self Assessment has been completed and report has been circulated now. </a:t>
            </a:r>
          </a:p>
          <a:p>
            <a:pPr>
              <a:spcBef>
                <a:spcPts val="0"/>
              </a:spcBef>
            </a:pPr>
            <a:r>
              <a:rPr lang="en-GB" sz="1800" dirty="0">
                <a:latin typeface="Calibri" panose="020F0502020204030204" pitchFamily="34" charset="0"/>
                <a:ea typeface="Calibri Light"/>
                <a:cs typeface="Calibri" panose="020F0502020204030204" pitchFamily="34" charset="0"/>
              </a:rPr>
              <a:t>Focus is now shifting towards IPT</a:t>
            </a:r>
          </a:p>
          <a:p>
            <a:pPr marL="0" indent="0" fontAlgn="base">
              <a:buNone/>
            </a:pPr>
            <a:endParaRPr lang="en-US" sz="1800" dirty="0">
              <a:solidFill>
                <a:srgbClr val="113037"/>
              </a:solidFill>
              <a:latin typeface="Calibri" panose="020F0502020204030204" pitchFamily="34" charset="0"/>
            </a:endParaRPr>
          </a:p>
          <a:p>
            <a:pPr marL="0" indent="0" algn="l" rtl="0" fontAlgn="base">
              <a:buNone/>
            </a:pPr>
            <a:r>
              <a:rPr lang="en-GB" sz="1800" b="1" dirty="0">
                <a:solidFill>
                  <a:srgbClr val="113037"/>
                </a:solidFill>
                <a:latin typeface="Calibri" panose="020F0502020204030204" pitchFamily="34" charset="0"/>
              </a:rPr>
              <a:t>Four</a:t>
            </a:r>
            <a:r>
              <a:rPr lang="en-GB" sz="1800" b="1" i="0" u="none" strike="noStrike" dirty="0">
                <a:solidFill>
                  <a:srgbClr val="113037"/>
                </a:solidFill>
                <a:effectLst/>
                <a:latin typeface="Calibri" panose="020F0502020204030204" pitchFamily="34" charset="0"/>
              </a:rPr>
              <a:t> Material Change / requalification applications currently being processed</a:t>
            </a:r>
            <a:endParaRPr lang="en-GB" sz="1800" b="0" i="0" dirty="0">
              <a:solidFill>
                <a:srgbClr val="113037"/>
              </a:solidFill>
              <a:effectLst/>
              <a:latin typeface="Calibri" panose="020F0502020204030204" pitchFamily="34" charset="0"/>
            </a:endParaRPr>
          </a:p>
          <a:p>
            <a:pPr marL="0" indent="0" algn="l" rtl="0" fontAlgn="base">
              <a:buNone/>
            </a:pPr>
            <a:endParaRPr lang="en-GB" sz="1800" u="none" strike="noStrike" dirty="0">
              <a:solidFill>
                <a:srgbClr val="113037"/>
              </a:solidFill>
              <a:latin typeface="Calibri" panose="020F0502020204030204" pitchFamily="34" charset="0"/>
            </a:endParaRPr>
          </a:p>
          <a:p>
            <a:pPr marL="0" indent="0" algn="l" rtl="0" fontAlgn="base">
              <a:buNone/>
            </a:pPr>
            <a:r>
              <a:rPr lang="en-GB" sz="1800" b="1" i="0" u="none" strike="noStrike" dirty="0">
                <a:solidFill>
                  <a:srgbClr val="113037"/>
                </a:solidFill>
                <a:effectLst/>
                <a:latin typeface="Calibri" panose="020F0502020204030204" pitchFamily="34" charset="0"/>
              </a:rPr>
              <a:t>Reminder - </a:t>
            </a:r>
            <a:r>
              <a:rPr lang="en-GB" sz="1800" i="0" u="none" strike="noStrike" dirty="0">
                <a:solidFill>
                  <a:srgbClr val="113037"/>
                </a:solidFill>
                <a:effectLst/>
                <a:latin typeface="Calibri" panose="020F0502020204030204" pitchFamily="34" charset="0"/>
              </a:rPr>
              <a:t>Material Changes do require pre-notification to the Assurance Body to conduct appropriate assurance activities when deemed necessary. </a:t>
            </a:r>
            <a:endParaRPr lang="en-US" sz="4000" i="0" dirty="0">
              <a:solidFill>
                <a:srgbClr val="4F4F4F"/>
              </a:solidFill>
              <a:effectLst/>
              <a:latin typeface="Arial" panose="020B0604020202020204" pitchFamily="34" charset="0"/>
            </a:endParaRPr>
          </a:p>
          <a:p>
            <a:pPr marL="0" indent="0" fontAlgn="base">
              <a:buNone/>
            </a:pPr>
            <a:endParaRPr lang="en-US" sz="2800" b="0" i="0" dirty="0">
              <a:solidFill>
                <a:srgbClr val="4F4F4F"/>
              </a:solidFill>
              <a:effectLst/>
              <a:latin typeface="Arial" panose="020B0604020202020204" pitchFamily="34" charset="0"/>
            </a:endParaRPr>
          </a:p>
          <a:p>
            <a:pPr>
              <a:spcBef>
                <a:spcPts val="0"/>
              </a:spcBef>
              <a:buFont typeface="Courier New" panose="02070309020205020404" pitchFamily="49" charset="0"/>
              <a:buChar char="o"/>
            </a:pPr>
            <a:endParaRPr lang="en-GB" sz="1800" dirty="0">
              <a:latin typeface="Calibri" panose="020F0502020204030204" pitchFamily="34" charset="0"/>
              <a:ea typeface="Calibri Light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</a:pPr>
            <a:endParaRPr lang="en-GB" sz="1800" dirty="0">
              <a:latin typeface="Calibri" panose="020F0502020204030204" pitchFamily="34" charset="0"/>
              <a:ea typeface="Calibri Light"/>
              <a:cs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GB" sz="1800" b="1" dirty="0">
              <a:latin typeface="Calibri" panose="020F0502020204030204" pitchFamily="34" charset="0"/>
              <a:ea typeface="Calibri Light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75265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99F820B-2995-85A0-9CD9-FB1302CBFEB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232260081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Version 1">
      <a:dk1>
        <a:srgbClr val="4F4F4F"/>
      </a:dk1>
      <a:lt1>
        <a:sysClr val="window" lastClr="FFFFFF"/>
      </a:lt1>
      <a:dk2>
        <a:srgbClr val="113037"/>
      </a:dk2>
      <a:lt2>
        <a:srgbClr val="E7E6E6"/>
      </a:lt2>
      <a:accent1>
        <a:srgbClr val="00938F"/>
      </a:accent1>
      <a:accent2>
        <a:srgbClr val="00B8B5"/>
      </a:accent2>
      <a:accent3>
        <a:srgbClr val="00D2A2"/>
      </a:accent3>
      <a:accent4>
        <a:srgbClr val="FE595F"/>
      </a:accent4>
      <a:accent5>
        <a:srgbClr val="4F4F4F"/>
      </a:accent5>
      <a:accent6>
        <a:srgbClr val="000000"/>
      </a:accent6>
      <a:hlink>
        <a:srgbClr val="0563C1"/>
      </a:hlink>
      <a:folHlink>
        <a:srgbClr val="954F72"/>
      </a:folHlink>
    </a:clrScheme>
    <a:fontScheme name="Version 1">
      <a:majorFont>
        <a:latin typeface="Roboto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ster Slides Only" id="{9EBC5298-6A6B-4909-9B1D-C2639B75EDBD}" vid="{D1A395DB-E301-4C3F-B1AC-B11ACDEA605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636ee51d-6136-423a-82dd-e8e94143541e">
      <UserInfo>
        <DisplayName>Rachel Carson</DisplayName>
        <AccountId>203</AccountId>
        <AccountType/>
      </UserInfo>
    </SharedWithUsers>
    <lcf76f155ced4ddcb4097134ff3c332f xmlns="401d9d7c-20fb-4fe2-8105-09010815c68d">
      <Terms xmlns="http://schemas.microsoft.com/office/infopath/2007/PartnerControls"/>
    </lcf76f155ced4ddcb4097134ff3c332f>
    <TaxCatchAll xmlns="636ee51d-6136-423a-82dd-e8e94143541e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64E27E6C74E614C8823F671D16A2C16" ma:contentTypeVersion="11" ma:contentTypeDescription="Create a new document." ma:contentTypeScope="" ma:versionID="5b29fbb90fd128babdd778b92c1eed1a">
  <xsd:schema xmlns:xsd="http://www.w3.org/2001/XMLSchema" xmlns:xs="http://www.w3.org/2001/XMLSchema" xmlns:p="http://schemas.microsoft.com/office/2006/metadata/properties" xmlns:ns2="401d9d7c-20fb-4fe2-8105-09010815c68d" xmlns:ns3="636ee51d-6136-423a-82dd-e8e94143541e" targetNamespace="http://schemas.microsoft.com/office/2006/metadata/properties" ma:root="true" ma:fieldsID="71fdaf299bb5bbe47208624d422eb7ee" ns2:_="" ns3:_="">
    <xsd:import namespace="401d9d7c-20fb-4fe2-8105-09010815c68d"/>
    <xsd:import namespace="636ee51d-6136-423a-82dd-e8e94143541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1d9d7c-20fb-4fe2-8105-09010815c68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396d682a-1144-48c5-b798-c8daff3d511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6ee51d-6136-423a-82dd-e8e94143541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f45f7828-0be3-43b8-aff5-87a2e97f3ba8}" ma:internalName="TaxCatchAll" ma:showField="CatchAllData" ma:web="636ee51d-6136-423a-82dd-e8e94143541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2FC489D-20B3-4D7A-B15B-7E6405A96CB7}">
  <ds:schemaRefs>
    <ds:schemaRef ds:uri="http://schemas.microsoft.com/office/infopath/2007/PartnerControls"/>
    <ds:schemaRef ds:uri="http://www.w3.org/XML/1998/namespace"/>
    <ds:schemaRef ds:uri="http://schemas.microsoft.com/office/2006/documentManagement/types"/>
    <ds:schemaRef ds:uri="http://schemas.microsoft.com/office/2006/metadata/properties"/>
    <ds:schemaRef ds:uri="401d9d7c-20fb-4fe2-8105-09010815c68d"/>
    <ds:schemaRef ds:uri="636ee51d-6136-423a-82dd-e8e94143541e"/>
    <ds:schemaRef ds:uri="http://purl.org/dc/terms/"/>
    <ds:schemaRef ds:uri="http://schemas.openxmlformats.org/package/2006/metadata/core-properties"/>
    <ds:schemaRef ds:uri="http://purl.org/dc/dcmitype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42A08521-D056-413B-A52C-97CE741A9EE0}">
  <ds:schemaRefs>
    <ds:schemaRef ds:uri="401d9d7c-20fb-4fe2-8105-09010815c68d"/>
    <ds:schemaRef ds:uri="636ee51d-6136-423a-82dd-e8e94143541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8DB88954-83DD-4BCF-9E9F-7753F4846662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95c71a0f-75e1-4c8f-90e2-641c9351dd98}" enabled="1" method="Standard" siteId="{3e0088dc-0629-4ae6-aa8c-813e7a296f50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Master Slides Only</Template>
  <TotalTime>1855</TotalTime>
  <Words>80</Words>
  <Application>Microsoft Office PowerPoint</Application>
  <PresentationFormat>Widescreen</PresentationFormat>
  <Paragraphs>19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Calibri</vt:lpstr>
      <vt:lpstr>Calibri Light</vt:lpstr>
      <vt:lpstr>Courier New</vt:lpstr>
      <vt:lpstr>Roboto</vt:lpstr>
      <vt:lpstr>1_Office Theme</vt:lpstr>
      <vt:lpstr>PowerPoint Presentation</vt:lpstr>
      <vt:lpstr>Market Assurance Activity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Louise Miller</dc:creator>
  <cp:lastModifiedBy>Robin McLaughlin</cp:lastModifiedBy>
  <cp:revision>3</cp:revision>
  <dcterms:created xsi:type="dcterms:W3CDTF">2021-09-09T15:46:28Z</dcterms:created>
  <dcterms:modified xsi:type="dcterms:W3CDTF">2023-06-19T15:15:36Z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0x010100E64E27E6C74E614C8823F671D16A2C16</vt:lpwstr>
  </property>
  <property fmtid="{D5CDD505-2E9C-101B-9397-08002B2CF9AE}" pid="3" name="ClassificationContentMarkingFooterLocations">
    <vt:lpwstr>1_Office Theme:5</vt:lpwstr>
  </property>
  <property fmtid="{D5CDD505-2E9C-101B-9397-08002B2CF9AE}" pid="4" name="ClassificationContentMarkingFooterText">
    <vt:lpwstr>Classification: Controlled</vt:lpwstr>
  </property>
  <property fmtid="{D5CDD505-2E9C-101B-9397-08002B2CF9AE}" pid="5" name="MediaServiceImageTags">
    <vt:lpwstr/>
  </property>
</Properties>
</file>